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TT Norms Bold" charset="1" panose="02000803030000020004"/>
      <p:regular r:id="rId16"/>
    </p:embeddedFont>
    <p:embeddedFont>
      <p:font typeface="TT Norms" charset="1" panose="02000503030000020003"/>
      <p:regular r:id="rId17"/>
    </p:embeddedFont>
    <p:embeddedFont>
      <p:font typeface="Canva Sans" charset="1" panose="020B0503030501040103"/>
      <p:regular r:id="rId18"/>
    </p:embeddedFont>
    <p:embeddedFont>
      <p:font typeface="Halimum" charset="1" panose="00000000000000000000"/>
      <p:regular r:id="rId19"/>
    </p:embeddedFont>
    <p:embeddedFont>
      <p:font typeface="Canva Sans Bold" charset="1" panose="020B08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2" Target="../media/image1.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2" Target="../media/image8.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7.png" Type="http://schemas.openxmlformats.org/officeDocument/2006/relationships/image"/><Relationship Id="rId8"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6.png" Type="http://schemas.openxmlformats.org/officeDocument/2006/relationships/image"/><Relationship Id="rId2" Target="../media/image24.pn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jpe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7.png" Type="http://schemas.openxmlformats.org/officeDocument/2006/relationships/image"/><Relationship Id="rId14" Target="../media/image6.png" Type="http://schemas.openxmlformats.org/officeDocument/2006/relationships/image"/><Relationship Id="rId2" Target="../media/image19.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2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2" Target="../media/image24.pn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7.png" Type="http://schemas.openxmlformats.org/officeDocument/2006/relationships/image"/><Relationship Id="rId12" Target="../media/image6.png" Type="http://schemas.openxmlformats.org/officeDocument/2006/relationships/image"/><Relationship Id="rId2" Target="../media/image19.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 Id="rId9" Target="../media/image3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7.png" Type="http://schemas.openxmlformats.org/officeDocument/2006/relationships/image"/><Relationship Id="rId8"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sp>
        <p:nvSpPr>
          <p:cNvPr name="Freeform 3" id="3"/>
          <p:cNvSpPr/>
          <p:nvPr/>
        </p:nvSpPr>
        <p:spPr>
          <a:xfrm flipH="false" flipV="false" rot="0">
            <a:off x="7941726" y="-2145181"/>
            <a:ext cx="11700664" cy="11869932"/>
          </a:xfrm>
          <a:custGeom>
            <a:avLst/>
            <a:gdLst/>
            <a:ahLst/>
            <a:cxnLst/>
            <a:rect r="r" b="b" t="t" l="l"/>
            <a:pathLst>
              <a:path h="11869932" w="11700664">
                <a:moveTo>
                  <a:pt x="0" y="0"/>
                </a:moveTo>
                <a:lnTo>
                  <a:pt x="11700664" y="0"/>
                </a:lnTo>
                <a:lnTo>
                  <a:pt x="11700664" y="11869932"/>
                </a:lnTo>
                <a:lnTo>
                  <a:pt x="0" y="118699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312975">
            <a:off x="-3333899" y="7003773"/>
            <a:ext cx="10511946" cy="8237543"/>
          </a:xfrm>
          <a:custGeom>
            <a:avLst/>
            <a:gdLst/>
            <a:ahLst/>
            <a:cxnLst/>
            <a:rect r="r" b="b" t="t" l="l"/>
            <a:pathLst>
              <a:path h="8237543" w="10511946">
                <a:moveTo>
                  <a:pt x="0" y="0"/>
                </a:moveTo>
                <a:lnTo>
                  <a:pt x="10511946" y="0"/>
                </a:lnTo>
                <a:lnTo>
                  <a:pt x="10511946" y="8237543"/>
                </a:lnTo>
                <a:lnTo>
                  <a:pt x="0" y="82375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5" id="5"/>
          <p:cNvSpPr/>
          <p:nvPr/>
        </p:nvSpPr>
        <p:spPr>
          <a:xfrm flipH="false" flipV="false" rot="0">
            <a:off x="814448" y="1555276"/>
            <a:ext cx="6745869" cy="6745869"/>
          </a:xfrm>
          <a:custGeom>
            <a:avLst/>
            <a:gdLst/>
            <a:ahLst/>
            <a:cxnLst/>
            <a:rect r="r" b="b" t="t" l="l"/>
            <a:pathLst>
              <a:path h="6745869" w="6745869">
                <a:moveTo>
                  <a:pt x="0" y="0"/>
                </a:moveTo>
                <a:lnTo>
                  <a:pt x="6745869" y="0"/>
                </a:lnTo>
                <a:lnTo>
                  <a:pt x="6745869" y="6745869"/>
                </a:lnTo>
                <a:lnTo>
                  <a:pt x="0" y="6745869"/>
                </a:lnTo>
                <a:lnTo>
                  <a:pt x="0" y="0"/>
                </a:lnTo>
                <a:close/>
              </a:path>
            </a:pathLst>
          </a:custGeom>
          <a:blipFill>
            <a:blip r:embed="rId7"/>
            <a:stretch>
              <a:fillRect l="0" t="0" r="0" b="0"/>
            </a:stretch>
          </a:blipFill>
        </p:spPr>
      </p:sp>
      <p:sp>
        <p:nvSpPr>
          <p:cNvPr name="Freeform 6" id="6"/>
          <p:cNvSpPr/>
          <p:nvPr/>
        </p:nvSpPr>
        <p:spPr>
          <a:xfrm flipH="false" flipV="false" rot="0">
            <a:off x="6795801" y="8839538"/>
            <a:ext cx="4696398" cy="837524"/>
          </a:xfrm>
          <a:custGeom>
            <a:avLst/>
            <a:gdLst/>
            <a:ahLst/>
            <a:cxnLst/>
            <a:rect r="r" b="b" t="t" l="l"/>
            <a:pathLst>
              <a:path h="837524" w="4696398">
                <a:moveTo>
                  <a:pt x="0" y="0"/>
                </a:moveTo>
                <a:lnTo>
                  <a:pt x="4696398" y="0"/>
                </a:lnTo>
                <a:lnTo>
                  <a:pt x="4696398" y="837524"/>
                </a:lnTo>
                <a:lnTo>
                  <a:pt x="0" y="837524"/>
                </a:lnTo>
                <a:lnTo>
                  <a:pt x="0" y="0"/>
                </a:lnTo>
                <a:close/>
              </a:path>
            </a:pathLst>
          </a:custGeom>
          <a:blipFill>
            <a:blip r:embed="rId8"/>
            <a:stretch>
              <a:fillRect l="0" t="0" r="0" b="0"/>
            </a:stretch>
          </a:blipFill>
        </p:spPr>
      </p:sp>
      <p:sp>
        <p:nvSpPr>
          <p:cNvPr name="TextBox 7" id="7"/>
          <p:cNvSpPr txBox="true"/>
          <p:nvPr/>
        </p:nvSpPr>
        <p:spPr>
          <a:xfrm rot="0">
            <a:off x="7382131" y="1933531"/>
            <a:ext cx="8801561" cy="1813712"/>
          </a:xfrm>
          <a:prstGeom prst="rect">
            <a:avLst/>
          </a:prstGeom>
        </p:spPr>
        <p:txBody>
          <a:bodyPr anchor="t" rtlCol="false" tIns="0" lIns="0" bIns="0" rIns="0">
            <a:spAutoFit/>
          </a:bodyPr>
          <a:lstStyle/>
          <a:p>
            <a:pPr algn="ctr">
              <a:lnSpc>
                <a:spcPts val="6825"/>
              </a:lnSpc>
            </a:pPr>
            <a:r>
              <a:rPr lang="en-US" b="true" sz="7668">
                <a:solidFill>
                  <a:srgbClr val="BE8D64"/>
                </a:solidFill>
                <a:latin typeface="TT Norms Bold"/>
                <a:ea typeface="TT Norms Bold"/>
                <a:cs typeface="TT Norms Bold"/>
                <a:sym typeface="TT Norms Bold"/>
              </a:rPr>
              <a:t>FORMAÇÃO CONTINUADA</a:t>
            </a:r>
          </a:p>
        </p:txBody>
      </p:sp>
      <p:sp>
        <p:nvSpPr>
          <p:cNvPr name="TextBox 8" id="8"/>
          <p:cNvSpPr txBox="true"/>
          <p:nvPr/>
        </p:nvSpPr>
        <p:spPr>
          <a:xfrm rot="0">
            <a:off x="8263241" y="3956793"/>
            <a:ext cx="7358890" cy="1418982"/>
          </a:xfrm>
          <a:prstGeom prst="rect">
            <a:avLst/>
          </a:prstGeom>
        </p:spPr>
        <p:txBody>
          <a:bodyPr anchor="t" rtlCol="false" tIns="0" lIns="0" bIns="0" rIns="0">
            <a:spAutoFit/>
          </a:bodyPr>
          <a:lstStyle/>
          <a:p>
            <a:pPr algn="ctr">
              <a:lnSpc>
                <a:spcPts val="5368"/>
              </a:lnSpc>
            </a:pPr>
            <a:r>
              <a:rPr lang="en-US" b="true" sz="6242" spc="-362">
                <a:solidFill>
                  <a:srgbClr val="000000"/>
                </a:solidFill>
                <a:latin typeface="TT Norms Bold"/>
                <a:ea typeface="TT Norms Bold"/>
                <a:cs typeface="TT Norms Bold"/>
                <a:sym typeface="TT Norms Bold"/>
              </a:rPr>
              <a:t>LÍNGUA PORTUGUESA</a:t>
            </a:r>
          </a:p>
        </p:txBody>
      </p:sp>
      <p:sp>
        <p:nvSpPr>
          <p:cNvPr name="TextBox 9" id="9"/>
          <p:cNvSpPr txBox="true"/>
          <p:nvPr/>
        </p:nvSpPr>
        <p:spPr>
          <a:xfrm rot="0">
            <a:off x="8148420" y="5569985"/>
            <a:ext cx="7588532" cy="530910"/>
          </a:xfrm>
          <a:prstGeom prst="rect">
            <a:avLst/>
          </a:prstGeom>
        </p:spPr>
        <p:txBody>
          <a:bodyPr anchor="t" rtlCol="false" tIns="0" lIns="0" bIns="0" rIns="0">
            <a:spAutoFit/>
          </a:bodyPr>
          <a:lstStyle/>
          <a:p>
            <a:pPr algn="ctr">
              <a:lnSpc>
                <a:spcPts val="3811"/>
              </a:lnSpc>
            </a:pPr>
            <a:r>
              <a:rPr lang="en-US" b="true" sz="4431" spc="-257">
                <a:solidFill>
                  <a:srgbClr val="000000"/>
                </a:solidFill>
                <a:latin typeface="TT Norms Bold"/>
                <a:ea typeface="TT Norms Bold"/>
                <a:cs typeface="TT Norms Bold"/>
                <a:sym typeface="TT Norms Bold"/>
              </a:rPr>
              <a:t>2 º ANO - ANOS  INICIAIS</a:t>
            </a:r>
          </a:p>
        </p:txBody>
      </p:sp>
      <p:sp>
        <p:nvSpPr>
          <p:cNvPr name="TextBox 10" id="10"/>
          <p:cNvSpPr txBox="true"/>
          <p:nvPr/>
        </p:nvSpPr>
        <p:spPr>
          <a:xfrm rot="0">
            <a:off x="7560317" y="7052662"/>
            <a:ext cx="5473537" cy="381220"/>
          </a:xfrm>
          <a:prstGeom prst="rect">
            <a:avLst/>
          </a:prstGeom>
        </p:spPr>
        <p:txBody>
          <a:bodyPr anchor="t" rtlCol="false" tIns="0" lIns="0" bIns="0" rIns="0">
            <a:spAutoFit/>
          </a:bodyPr>
          <a:lstStyle/>
          <a:p>
            <a:pPr algn="ctr">
              <a:lnSpc>
                <a:spcPts val="2749"/>
              </a:lnSpc>
            </a:pPr>
            <a:r>
              <a:rPr lang="en-US" b="true" sz="3196" spc="-185">
                <a:solidFill>
                  <a:srgbClr val="000000"/>
                </a:solidFill>
                <a:latin typeface="TT Norms Bold"/>
                <a:ea typeface="TT Norms Bold"/>
                <a:cs typeface="TT Norms Bold"/>
                <a:sym typeface="TT Norms Bold"/>
              </a:rPr>
              <a:t>FORMADORA:</a:t>
            </a:r>
          </a:p>
        </p:txBody>
      </p:sp>
      <p:sp>
        <p:nvSpPr>
          <p:cNvPr name="TextBox 11" id="11"/>
          <p:cNvSpPr txBox="true"/>
          <p:nvPr/>
        </p:nvSpPr>
        <p:spPr>
          <a:xfrm rot="0">
            <a:off x="8709981" y="7586282"/>
            <a:ext cx="6465410" cy="376152"/>
          </a:xfrm>
          <a:prstGeom prst="rect">
            <a:avLst/>
          </a:prstGeom>
        </p:spPr>
        <p:txBody>
          <a:bodyPr anchor="t" rtlCol="false" tIns="0" lIns="0" bIns="0" rIns="0">
            <a:spAutoFit/>
          </a:bodyPr>
          <a:lstStyle/>
          <a:p>
            <a:pPr algn="ctr">
              <a:lnSpc>
                <a:spcPts val="2749"/>
              </a:lnSpc>
            </a:pPr>
            <a:r>
              <a:rPr lang="en-US" sz="3196" spc="-185">
                <a:solidFill>
                  <a:srgbClr val="000000"/>
                </a:solidFill>
                <a:latin typeface="TT Norms"/>
                <a:ea typeface="TT Norms"/>
                <a:cs typeface="TT Norms"/>
                <a:sym typeface="TT Norms"/>
              </a:rPr>
              <a:t>PROFA. MA. LUCICLEIDE SANTOS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sp>
        <p:nvSpPr>
          <p:cNvPr name="Freeform 3" id="3"/>
          <p:cNvSpPr/>
          <p:nvPr/>
        </p:nvSpPr>
        <p:spPr>
          <a:xfrm flipH="false" flipV="false" rot="0">
            <a:off x="8027617" y="-2145181"/>
            <a:ext cx="11700664" cy="11869932"/>
          </a:xfrm>
          <a:custGeom>
            <a:avLst/>
            <a:gdLst/>
            <a:ahLst/>
            <a:cxnLst/>
            <a:rect r="r" b="b" t="t" l="l"/>
            <a:pathLst>
              <a:path h="11869932" w="11700664">
                <a:moveTo>
                  <a:pt x="0" y="0"/>
                </a:moveTo>
                <a:lnTo>
                  <a:pt x="11700663" y="0"/>
                </a:lnTo>
                <a:lnTo>
                  <a:pt x="11700663" y="11869932"/>
                </a:lnTo>
                <a:lnTo>
                  <a:pt x="0" y="118699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63532" y="9539280"/>
            <a:ext cx="7234149" cy="5800472"/>
          </a:xfrm>
          <a:custGeom>
            <a:avLst/>
            <a:gdLst/>
            <a:ahLst/>
            <a:cxnLst/>
            <a:rect r="r" b="b" t="t" l="l"/>
            <a:pathLst>
              <a:path h="5800472" w="7234149">
                <a:moveTo>
                  <a:pt x="0" y="0"/>
                </a:moveTo>
                <a:lnTo>
                  <a:pt x="7234148" y="0"/>
                </a:lnTo>
                <a:lnTo>
                  <a:pt x="7234148" y="5800472"/>
                </a:lnTo>
                <a:lnTo>
                  <a:pt x="0" y="5800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TextBox 5" id="5"/>
          <p:cNvSpPr txBox="true"/>
          <p:nvPr/>
        </p:nvSpPr>
        <p:spPr>
          <a:xfrm rot="0">
            <a:off x="3903405" y="1864890"/>
            <a:ext cx="8201596" cy="930275"/>
          </a:xfrm>
          <a:prstGeom prst="rect">
            <a:avLst/>
          </a:prstGeom>
        </p:spPr>
        <p:txBody>
          <a:bodyPr anchor="t" rtlCol="false" tIns="0" lIns="0" bIns="0" rIns="0">
            <a:spAutoFit/>
          </a:bodyPr>
          <a:lstStyle/>
          <a:p>
            <a:pPr algn="l">
              <a:lnSpc>
                <a:spcPts val="7000"/>
              </a:lnSpc>
            </a:pPr>
            <a:r>
              <a:rPr lang="en-US" b="true" sz="7000" spc="-406">
                <a:solidFill>
                  <a:srgbClr val="000000"/>
                </a:solidFill>
                <a:latin typeface="TT Norms Bold"/>
                <a:ea typeface="TT Norms Bold"/>
                <a:cs typeface="TT Norms Bold"/>
                <a:sym typeface="TT Norms Bold"/>
              </a:rPr>
              <a:t>BIBLIOGRAFIAS</a:t>
            </a:r>
          </a:p>
        </p:txBody>
      </p:sp>
      <p:sp>
        <p:nvSpPr>
          <p:cNvPr name="Freeform 6" id="6"/>
          <p:cNvSpPr/>
          <p:nvPr/>
        </p:nvSpPr>
        <p:spPr>
          <a:xfrm flipH="false" flipV="false" rot="0">
            <a:off x="1946181" y="4050035"/>
            <a:ext cx="614722" cy="738203"/>
          </a:xfrm>
          <a:custGeom>
            <a:avLst/>
            <a:gdLst/>
            <a:ahLst/>
            <a:cxnLst/>
            <a:rect r="r" b="b" t="t" l="l"/>
            <a:pathLst>
              <a:path h="738203" w="614722">
                <a:moveTo>
                  <a:pt x="0" y="0"/>
                </a:moveTo>
                <a:lnTo>
                  <a:pt x="614722" y="0"/>
                </a:lnTo>
                <a:lnTo>
                  <a:pt x="614722"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1946181" y="5648274"/>
            <a:ext cx="614722" cy="738203"/>
          </a:xfrm>
          <a:custGeom>
            <a:avLst/>
            <a:gdLst/>
            <a:ahLst/>
            <a:cxnLst/>
            <a:rect r="r" b="b" t="t" l="l"/>
            <a:pathLst>
              <a:path h="738203" w="614722">
                <a:moveTo>
                  <a:pt x="0" y="0"/>
                </a:moveTo>
                <a:lnTo>
                  <a:pt x="614722" y="0"/>
                </a:lnTo>
                <a:lnTo>
                  <a:pt x="614722"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946181" y="7246514"/>
            <a:ext cx="614722" cy="738203"/>
          </a:xfrm>
          <a:custGeom>
            <a:avLst/>
            <a:gdLst/>
            <a:ahLst/>
            <a:cxnLst/>
            <a:rect r="r" b="b" t="t" l="l"/>
            <a:pathLst>
              <a:path h="738203" w="614722">
                <a:moveTo>
                  <a:pt x="0" y="0"/>
                </a:moveTo>
                <a:lnTo>
                  <a:pt x="614722" y="0"/>
                </a:lnTo>
                <a:lnTo>
                  <a:pt x="614722"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915840" y="4919855"/>
            <a:ext cx="5791320" cy="418715"/>
          </a:xfrm>
          <a:prstGeom prst="rect">
            <a:avLst/>
          </a:prstGeom>
        </p:spPr>
        <p:txBody>
          <a:bodyPr anchor="t" rtlCol="false" tIns="0" lIns="0" bIns="0" rIns="0">
            <a:spAutoFit/>
          </a:bodyPr>
          <a:lstStyle/>
          <a:p>
            <a:pPr algn="l" marL="0" indent="0" lvl="0">
              <a:lnSpc>
                <a:spcPts val="3266"/>
              </a:lnSpc>
              <a:spcBef>
                <a:spcPct val="0"/>
              </a:spcBef>
            </a:pPr>
            <a:r>
              <a:rPr lang="en-US" sz="2969" strike="noStrike" u="none">
                <a:solidFill>
                  <a:srgbClr val="000000"/>
                </a:solidFill>
                <a:latin typeface="Canva Sans"/>
                <a:ea typeface="Canva Sans"/>
                <a:cs typeface="Canva Sans"/>
                <a:sym typeface="Canva Sans"/>
              </a:rPr>
              <a:t>www.grandesite.com.br</a:t>
            </a:r>
          </a:p>
        </p:txBody>
      </p:sp>
      <p:sp>
        <p:nvSpPr>
          <p:cNvPr name="TextBox 10" id="10"/>
          <p:cNvSpPr txBox="true"/>
          <p:nvPr/>
        </p:nvSpPr>
        <p:spPr>
          <a:xfrm rot="0">
            <a:off x="2915840" y="6522201"/>
            <a:ext cx="5791320" cy="418715"/>
          </a:xfrm>
          <a:prstGeom prst="rect">
            <a:avLst/>
          </a:prstGeom>
        </p:spPr>
        <p:txBody>
          <a:bodyPr anchor="t" rtlCol="false" tIns="0" lIns="0" bIns="0" rIns="0">
            <a:spAutoFit/>
          </a:bodyPr>
          <a:lstStyle/>
          <a:p>
            <a:pPr algn="l" marL="0" indent="0" lvl="0">
              <a:lnSpc>
                <a:spcPts val="3266"/>
              </a:lnSpc>
              <a:spcBef>
                <a:spcPct val="0"/>
              </a:spcBef>
            </a:pPr>
            <a:r>
              <a:rPr lang="en-US" sz="2969" strike="noStrike" u="none">
                <a:solidFill>
                  <a:srgbClr val="000000"/>
                </a:solidFill>
                <a:latin typeface="Canva Sans"/>
                <a:ea typeface="Canva Sans"/>
                <a:cs typeface="Canva Sans"/>
                <a:sym typeface="Canva Sans"/>
              </a:rPr>
              <a:t>www.grandesite.com.br</a:t>
            </a:r>
          </a:p>
        </p:txBody>
      </p:sp>
      <p:sp>
        <p:nvSpPr>
          <p:cNvPr name="TextBox 11" id="11"/>
          <p:cNvSpPr txBox="true"/>
          <p:nvPr/>
        </p:nvSpPr>
        <p:spPr>
          <a:xfrm rot="0">
            <a:off x="2915840" y="8120440"/>
            <a:ext cx="5791320" cy="418715"/>
          </a:xfrm>
          <a:prstGeom prst="rect">
            <a:avLst/>
          </a:prstGeom>
        </p:spPr>
        <p:txBody>
          <a:bodyPr anchor="t" rtlCol="false" tIns="0" lIns="0" bIns="0" rIns="0">
            <a:spAutoFit/>
          </a:bodyPr>
          <a:lstStyle/>
          <a:p>
            <a:pPr algn="l" marL="0" indent="0" lvl="0">
              <a:lnSpc>
                <a:spcPts val="3266"/>
              </a:lnSpc>
              <a:spcBef>
                <a:spcPct val="0"/>
              </a:spcBef>
            </a:pPr>
            <a:r>
              <a:rPr lang="en-US" sz="2969" strike="noStrike" u="none">
                <a:solidFill>
                  <a:srgbClr val="000000"/>
                </a:solidFill>
                <a:latin typeface="Canva Sans"/>
                <a:ea typeface="Canva Sans"/>
                <a:cs typeface="Canva Sans"/>
                <a:sym typeface="Canva Sans"/>
              </a:rPr>
              <a:t>www.grandesite.com.br</a:t>
            </a:r>
          </a:p>
        </p:txBody>
      </p:sp>
      <p:sp>
        <p:nvSpPr>
          <p:cNvPr name="TextBox 12" id="12"/>
          <p:cNvSpPr txBox="true"/>
          <p:nvPr/>
        </p:nvSpPr>
        <p:spPr>
          <a:xfrm rot="0">
            <a:off x="2915840" y="4219111"/>
            <a:ext cx="5791320" cy="428625"/>
          </a:xfrm>
          <a:prstGeom prst="rect">
            <a:avLst/>
          </a:prstGeom>
        </p:spPr>
        <p:txBody>
          <a:bodyPr anchor="t" rtlCol="false" tIns="0" lIns="0" bIns="0" rIns="0">
            <a:spAutoFit/>
          </a:bodyPr>
          <a:lstStyle/>
          <a:p>
            <a:pPr algn="l" marL="0" indent="0" lvl="1">
              <a:lnSpc>
                <a:spcPts val="3300"/>
              </a:lnSpc>
              <a:spcBef>
                <a:spcPct val="0"/>
              </a:spcBef>
            </a:pPr>
            <a:r>
              <a:rPr lang="en-US" b="true" sz="3000" strike="noStrike" u="none">
                <a:solidFill>
                  <a:srgbClr val="000000"/>
                </a:solidFill>
                <a:latin typeface="Canva Sans Bold"/>
                <a:ea typeface="Canva Sans Bold"/>
                <a:cs typeface="Canva Sans Bold"/>
                <a:sym typeface="Canva Sans Bold"/>
              </a:rPr>
              <a:t>Pesquisa 1</a:t>
            </a:r>
          </a:p>
        </p:txBody>
      </p:sp>
      <p:sp>
        <p:nvSpPr>
          <p:cNvPr name="TextBox 13" id="13"/>
          <p:cNvSpPr txBox="true"/>
          <p:nvPr/>
        </p:nvSpPr>
        <p:spPr>
          <a:xfrm rot="0">
            <a:off x="2915840" y="5817351"/>
            <a:ext cx="5791320" cy="428625"/>
          </a:xfrm>
          <a:prstGeom prst="rect">
            <a:avLst/>
          </a:prstGeom>
        </p:spPr>
        <p:txBody>
          <a:bodyPr anchor="t" rtlCol="false" tIns="0" lIns="0" bIns="0" rIns="0">
            <a:spAutoFit/>
          </a:bodyPr>
          <a:lstStyle/>
          <a:p>
            <a:pPr algn="l" marL="0" indent="0" lvl="1">
              <a:lnSpc>
                <a:spcPts val="3300"/>
              </a:lnSpc>
              <a:spcBef>
                <a:spcPct val="0"/>
              </a:spcBef>
            </a:pPr>
            <a:r>
              <a:rPr lang="en-US" b="true" sz="3000" strike="noStrike" u="none">
                <a:solidFill>
                  <a:srgbClr val="000000"/>
                </a:solidFill>
                <a:latin typeface="Canva Sans Bold"/>
                <a:ea typeface="Canva Sans Bold"/>
                <a:cs typeface="Canva Sans Bold"/>
                <a:sym typeface="Canva Sans Bold"/>
              </a:rPr>
              <a:t>Pesquisa 2</a:t>
            </a:r>
          </a:p>
        </p:txBody>
      </p:sp>
      <p:sp>
        <p:nvSpPr>
          <p:cNvPr name="TextBox 14" id="14"/>
          <p:cNvSpPr txBox="true"/>
          <p:nvPr/>
        </p:nvSpPr>
        <p:spPr>
          <a:xfrm rot="0">
            <a:off x="2915840" y="7415590"/>
            <a:ext cx="5791320" cy="428625"/>
          </a:xfrm>
          <a:prstGeom prst="rect">
            <a:avLst/>
          </a:prstGeom>
        </p:spPr>
        <p:txBody>
          <a:bodyPr anchor="t" rtlCol="false" tIns="0" lIns="0" bIns="0" rIns="0">
            <a:spAutoFit/>
          </a:bodyPr>
          <a:lstStyle/>
          <a:p>
            <a:pPr algn="l" marL="0" indent="0" lvl="1">
              <a:lnSpc>
                <a:spcPts val="3300"/>
              </a:lnSpc>
              <a:spcBef>
                <a:spcPct val="0"/>
              </a:spcBef>
            </a:pPr>
            <a:r>
              <a:rPr lang="en-US" b="true" sz="3000" strike="noStrike" u="none">
                <a:solidFill>
                  <a:srgbClr val="000000"/>
                </a:solidFill>
                <a:latin typeface="Canva Sans Bold"/>
                <a:ea typeface="Canva Sans Bold"/>
                <a:cs typeface="Canva Sans Bold"/>
                <a:sym typeface="Canva Sans Bold"/>
              </a:rPr>
              <a:t>Pesquisa 3</a:t>
            </a:r>
          </a:p>
        </p:txBody>
      </p:sp>
      <p:sp>
        <p:nvSpPr>
          <p:cNvPr name="Freeform 15" id="15"/>
          <p:cNvSpPr/>
          <p:nvPr/>
        </p:nvSpPr>
        <p:spPr>
          <a:xfrm flipH="false" flipV="false" rot="0">
            <a:off x="9386061" y="4050035"/>
            <a:ext cx="614722" cy="738203"/>
          </a:xfrm>
          <a:custGeom>
            <a:avLst/>
            <a:gdLst/>
            <a:ahLst/>
            <a:cxnLst/>
            <a:rect r="r" b="b" t="t" l="l"/>
            <a:pathLst>
              <a:path h="738203" w="614722">
                <a:moveTo>
                  <a:pt x="0" y="0"/>
                </a:moveTo>
                <a:lnTo>
                  <a:pt x="614722" y="0"/>
                </a:lnTo>
                <a:lnTo>
                  <a:pt x="614722"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9386061" y="5648274"/>
            <a:ext cx="614722" cy="738203"/>
          </a:xfrm>
          <a:custGeom>
            <a:avLst/>
            <a:gdLst/>
            <a:ahLst/>
            <a:cxnLst/>
            <a:rect r="r" b="b" t="t" l="l"/>
            <a:pathLst>
              <a:path h="738203" w="614722">
                <a:moveTo>
                  <a:pt x="0" y="0"/>
                </a:moveTo>
                <a:lnTo>
                  <a:pt x="614722" y="0"/>
                </a:lnTo>
                <a:lnTo>
                  <a:pt x="614722"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9386061" y="7246514"/>
            <a:ext cx="614722" cy="738203"/>
          </a:xfrm>
          <a:custGeom>
            <a:avLst/>
            <a:gdLst/>
            <a:ahLst/>
            <a:cxnLst/>
            <a:rect r="r" b="b" t="t" l="l"/>
            <a:pathLst>
              <a:path h="738203" w="614722">
                <a:moveTo>
                  <a:pt x="0" y="0"/>
                </a:moveTo>
                <a:lnTo>
                  <a:pt x="614722" y="0"/>
                </a:lnTo>
                <a:lnTo>
                  <a:pt x="614722"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10355719" y="4919855"/>
            <a:ext cx="5791320" cy="418715"/>
          </a:xfrm>
          <a:prstGeom prst="rect">
            <a:avLst/>
          </a:prstGeom>
        </p:spPr>
        <p:txBody>
          <a:bodyPr anchor="t" rtlCol="false" tIns="0" lIns="0" bIns="0" rIns="0">
            <a:spAutoFit/>
          </a:bodyPr>
          <a:lstStyle/>
          <a:p>
            <a:pPr algn="l" marL="0" indent="0" lvl="0">
              <a:lnSpc>
                <a:spcPts val="3266"/>
              </a:lnSpc>
              <a:spcBef>
                <a:spcPct val="0"/>
              </a:spcBef>
            </a:pPr>
            <a:r>
              <a:rPr lang="en-US" sz="2969" strike="noStrike" u="none">
                <a:solidFill>
                  <a:srgbClr val="000000"/>
                </a:solidFill>
                <a:latin typeface="Canva Sans"/>
                <a:ea typeface="Canva Sans"/>
                <a:cs typeface="Canva Sans"/>
                <a:sym typeface="Canva Sans"/>
              </a:rPr>
              <a:t>www.grandesite.com.br</a:t>
            </a:r>
          </a:p>
        </p:txBody>
      </p:sp>
      <p:sp>
        <p:nvSpPr>
          <p:cNvPr name="TextBox 19" id="19"/>
          <p:cNvSpPr txBox="true"/>
          <p:nvPr/>
        </p:nvSpPr>
        <p:spPr>
          <a:xfrm rot="0">
            <a:off x="10355719" y="6522201"/>
            <a:ext cx="5791320" cy="418715"/>
          </a:xfrm>
          <a:prstGeom prst="rect">
            <a:avLst/>
          </a:prstGeom>
        </p:spPr>
        <p:txBody>
          <a:bodyPr anchor="t" rtlCol="false" tIns="0" lIns="0" bIns="0" rIns="0">
            <a:spAutoFit/>
          </a:bodyPr>
          <a:lstStyle/>
          <a:p>
            <a:pPr algn="l" marL="0" indent="0" lvl="0">
              <a:lnSpc>
                <a:spcPts val="3266"/>
              </a:lnSpc>
              <a:spcBef>
                <a:spcPct val="0"/>
              </a:spcBef>
            </a:pPr>
            <a:r>
              <a:rPr lang="en-US" sz="2969" strike="noStrike" u="none">
                <a:solidFill>
                  <a:srgbClr val="000000"/>
                </a:solidFill>
                <a:latin typeface="Canva Sans"/>
                <a:ea typeface="Canva Sans"/>
                <a:cs typeface="Canva Sans"/>
                <a:sym typeface="Canva Sans"/>
              </a:rPr>
              <a:t>www.grandesite.com.br</a:t>
            </a:r>
          </a:p>
        </p:txBody>
      </p:sp>
      <p:sp>
        <p:nvSpPr>
          <p:cNvPr name="TextBox 20" id="20"/>
          <p:cNvSpPr txBox="true"/>
          <p:nvPr/>
        </p:nvSpPr>
        <p:spPr>
          <a:xfrm rot="0">
            <a:off x="10355719" y="8120440"/>
            <a:ext cx="5791320" cy="418715"/>
          </a:xfrm>
          <a:prstGeom prst="rect">
            <a:avLst/>
          </a:prstGeom>
        </p:spPr>
        <p:txBody>
          <a:bodyPr anchor="t" rtlCol="false" tIns="0" lIns="0" bIns="0" rIns="0">
            <a:spAutoFit/>
          </a:bodyPr>
          <a:lstStyle/>
          <a:p>
            <a:pPr algn="l" marL="0" indent="0" lvl="0">
              <a:lnSpc>
                <a:spcPts val="3266"/>
              </a:lnSpc>
              <a:spcBef>
                <a:spcPct val="0"/>
              </a:spcBef>
            </a:pPr>
            <a:r>
              <a:rPr lang="en-US" sz="2969" strike="noStrike" u="none">
                <a:solidFill>
                  <a:srgbClr val="000000"/>
                </a:solidFill>
                <a:latin typeface="Canva Sans"/>
                <a:ea typeface="Canva Sans"/>
                <a:cs typeface="Canva Sans"/>
                <a:sym typeface="Canva Sans"/>
              </a:rPr>
              <a:t>www.grandesite.com.br</a:t>
            </a:r>
          </a:p>
        </p:txBody>
      </p:sp>
      <p:sp>
        <p:nvSpPr>
          <p:cNvPr name="TextBox 21" id="21"/>
          <p:cNvSpPr txBox="true"/>
          <p:nvPr/>
        </p:nvSpPr>
        <p:spPr>
          <a:xfrm rot="0">
            <a:off x="10355719" y="4219111"/>
            <a:ext cx="5791320" cy="428625"/>
          </a:xfrm>
          <a:prstGeom prst="rect">
            <a:avLst/>
          </a:prstGeom>
        </p:spPr>
        <p:txBody>
          <a:bodyPr anchor="t" rtlCol="false" tIns="0" lIns="0" bIns="0" rIns="0">
            <a:spAutoFit/>
          </a:bodyPr>
          <a:lstStyle/>
          <a:p>
            <a:pPr algn="l" marL="0" indent="0" lvl="1">
              <a:lnSpc>
                <a:spcPts val="3300"/>
              </a:lnSpc>
              <a:spcBef>
                <a:spcPct val="0"/>
              </a:spcBef>
            </a:pPr>
            <a:r>
              <a:rPr lang="en-US" b="true" sz="3000" strike="noStrike" u="none">
                <a:solidFill>
                  <a:srgbClr val="000000"/>
                </a:solidFill>
                <a:latin typeface="Canva Sans Bold"/>
                <a:ea typeface="Canva Sans Bold"/>
                <a:cs typeface="Canva Sans Bold"/>
                <a:sym typeface="Canva Sans Bold"/>
              </a:rPr>
              <a:t>Pesquisa 4</a:t>
            </a:r>
          </a:p>
        </p:txBody>
      </p:sp>
      <p:sp>
        <p:nvSpPr>
          <p:cNvPr name="TextBox 22" id="22"/>
          <p:cNvSpPr txBox="true"/>
          <p:nvPr/>
        </p:nvSpPr>
        <p:spPr>
          <a:xfrm rot="0">
            <a:off x="10355719" y="5817351"/>
            <a:ext cx="5791320" cy="428625"/>
          </a:xfrm>
          <a:prstGeom prst="rect">
            <a:avLst/>
          </a:prstGeom>
        </p:spPr>
        <p:txBody>
          <a:bodyPr anchor="t" rtlCol="false" tIns="0" lIns="0" bIns="0" rIns="0">
            <a:spAutoFit/>
          </a:bodyPr>
          <a:lstStyle/>
          <a:p>
            <a:pPr algn="l" marL="0" indent="0" lvl="1">
              <a:lnSpc>
                <a:spcPts val="3300"/>
              </a:lnSpc>
              <a:spcBef>
                <a:spcPct val="0"/>
              </a:spcBef>
            </a:pPr>
            <a:r>
              <a:rPr lang="en-US" b="true" sz="3000" strike="noStrike" u="none">
                <a:solidFill>
                  <a:srgbClr val="000000"/>
                </a:solidFill>
                <a:latin typeface="Canva Sans Bold"/>
                <a:ea typeface="Canva Sans Bold"/>
                <a:cs typeface="Canva Sans Bold"/>
                <a:sym typeface="Canva Sans Bold"/>
              </a:rPr>
              <a:t>Pesquisa 5</a:t>
            </a:r>
          </a:p>
        </p:txBody>
      </p:sp>
      <p:sp>
        <p:nvSpPr>
          <p:cNvPr name="TextBox 23" id="23"/>
          <p:cNvSpPr txBox="true"/>
          <p:nvPr/>
        </p:nvSpPr>
        <p:spPr>
          <a:xfrm rot="0">
            <a:off x="10355719" y="7415590"/>
            <a:ext cx="5791320" cy="428625"/>
          </a:xfrm>
          <a:prstGeom prst="rect">
            <a:avLst/>
          </a:prstGeom>
        </p:spPr>
        <p:txBody>
          <a:bodyPr anchor="t" rtlCol="false" tIns="0" lIns="0" bIns="0" rIns="0">
            <a:spAutoFit/>
          </a:bodyPr>
          <a:lstStyle/>
          <a:p>
            <a:pPr algn="l" marL="0" indent="0" lvl="1">
              <a:lnSpc>
                <a:spcPts val="3300"/>
              </a:lnSpc>
              <a:spcBef>
                <a:spcPct val="0"/>
              </a:spcBef>
            </a:pPr>
            <a:r>
              <a:rPr lang="en-US" b="true" sz="3000" strike="noStrike" u="none">
                <a:solidFill>
                  <a:srgbClr val="000000"/>
                </a:solidFill>
                <a:latin typeface="Canva Sans Bold"/>
                <a:ea typeface="Canva Sans Bold"/>
                <a:cs typeface="Canva Sans Bold"/>
                <a:sym typeface="Canva Sans Bold"/>
              </a:rPr>
              <a:t>Pesquisa 6</a:t>
            </a:r>
          </a:p>
        </p:txBody>
      </p:sp>
      <p:sp>
        <p:nvSpPr>
          <p:cNvPr name="Freeform 24" id="24"/>
          <p:cNvSpPr/>
          <p:nvPr/>
        </p:nvSpPr>
        <p:spPr>
          <a:xfrm flipH="false" flipV="false" rot="0">
            <a:off x="-3617074" y="-2750562"/>
            <a:ext cx="7234149" cy="5800472"/>
          </a:xfrm>
          <a:custGeom>
            <a:avLst/>
            <a:gdLst/>
            <a:ahLst/>
            <a:cxnLst/>
            <a:rect r="r" b="b" t="t" l="l"/>
            <a:pathLst>
              <a:path h="5800472" w="7234149">
                <a:moveTo>
                  <a:pt x="0" y="0"/>
                </a:moveTo>
                <a:lnTo>
                  <a:pt x="7234148" y="0"/>
                </a:lnTo>
                <a:lnTo>
                  <a:pt x="7234148" y="5800472"/>
                </a:lnTo>
                <a:lnTo>
                  <a:pt x="0" y="5800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grpSp>
        <p:nvGrpSpPr>
          <p:cNvPr name="Group 25" id="25"/>
          <p:cNvGrpSpPr/>
          <p:nvPr/>
        </p:nvGrpSpPr>
        <p:grpSpPr>
          <a:xfrm rot="0">
            <a:off x="13545835" y="9438834"/>
            <a:ext cx="3532091" cy="766296"/>
            <a:chOff x="0" y="0"/>
            <a:chExt cx="4709455" cy="1021728"/>
          </a:xfrm>
        </p:grpSpPr>
        <p:sp>
          <p:nvSpPr>
            <p:cNvPr name="Freeform 26" id="26"/>
            <p:cNvSpPr/>
            <p:nvPr/>
          </p:nvSpPr>
          <p:spPr>
            <a:xfrm flipH="false" flipV="false" rot="0">
              <a:off x="1171763" y="195420"/>
              <a:ext cx="3537691" cy="630888"/>
            </a:xfrm>
            <a:custGeom>
              <a:avLst/>
              <a:gdLst/>
              <a:ahLst/>
              <a:cxnLst/>
              <a:rect r="r" b="b" t="t" l="l"/>
              <a:pathLst>
                <a:path h="630888" w="3537691">
                  <a:moveTo>
                    <a:pt x="0" y="0"/>
                  </a:moveTo>
                  <a:lnTo>
                    <a:pt x="3537692" y="0"/>
                  </a:lnTo>
                  <a:lnTo>
                    <a:pt x="3537692" y="630888"/>
                  </a:lnTo>
                  <a:lnTo>
                    <a:pt x="0" y="630888"/>
                  </a:lnTo>
                  <a:lnTo>
                    <a:pt x="0" y="0"/>
                  </a:lnTo>
                  <a:close/>
                </a:path>
              </a:pathLst>
            </a:custGeom>
            <a:blipFill>
              <a:blip r:embed="rId9"/>
              <a:stretch>
                <a:fillRect l="0" t="0" r="0" b="0"/>
              </a:stretch>
            </a:blipFill>
          </p:spPr>
        </p:sp>
        <p:sp>
          <p:nvSpPr>
            <p:cNvPr name="Freeform 27" id="27"/>
            <p:cNvSpPr/>
            <p:nvPr/>
          </p:nvSpPr>
          <p:spPr>
            <a:xfrm flipH="false" flipV="false" rot="0">
              <a:off x="0" y="0"/>
              <a:ext cx="1021728" cy="1021728"/>
            </a:xfrm>
            <a:custGeom>
              <a:avLst/>
              <a:gdLst/>
              <a:ahLst/>
              <a:cxnLst/>
              <a:rect r="r" b="b" t="t" l="l"/>
              <a:pathLst>
                <a:path h="1021728" w="1021728">
                  <a:moveTo>
                    <a:pt x="0" y="0"/>
                  </a:moveTo>
                  <a:lnTo>
                    <a:pt x="1021728" y="0"/>
                  </a:lnTo>
                  <a:lnTo>
                    <a:pt x="1021728" y="1021728"/>
                  </a:lnTo>
                  <a:lnTo>
                    <a:pt x="0" y="1021728"/>
                  </a:lnTo>
                  <a:lnTo>
                    <a:pt x="0" y="0"/>
                  </a:lnTo>
                  <a:close/>
                </a:path>
              </a:pathLst>
            </a:custGeom>
            <a:blipFill>
              <a:blip r:embed="rId10"/>
              <a:stretch>
                <a:fillRect l="0" t="0" r="0" b="0"/>
              </a:stretch>
            </a:blipFill>
          </p:spPr>
        </p:sp>
      </p:grpSp>
    </p:spTree>
  </p:cSld>
  <p:clrMapOvr>
    <a:masterClrMapping/>
  </p:clrMapOvr>
  <p:transition spd="med">
    <p:cover dir="d"/>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grpSp>
        <p:nvGrpSpPr>
          <p:cNvPr name="Group 3" id="3"/>
          <p:cNvGrpSpPr/>
          <p:nvPr/>
        </p:nvGrpSpPr>
        <p:grpSpPr>
          <a:xfrm rot="0">
            <a:off x="1028700" y="727624"/>
            <a:ext cx="16230600" cy="8530676"/>
            <a:chOff x="0" y="0"/>
            <a:chExt cx="1660700" cy="872851"/>
          </a:xfrm>
        </p:grpSpPr>
        <p:sp>
          <p:nvSpPr>
            <p:cNvPr name="Freeform 4" id="4"/>
            <p:cNvSpPr/>
            <p:nvPr/>
          </p:nvSpPr>
          <p:spPr>
            <a:xfrm flipH="false" flipV="false" rot="0">
              <a:off x="0" y="0"/>
              <a:ext cx="1660700" cy="872851"/>
            </a:xfrm>
            <a:custGeom>
              <a:avLst/>
              <a:gdLst/>
              <a:ahLst/>
              <a:cxnLst/>
              <a:rect r="r" b="b" t="t" l="l"/>
              <a:pathLst>
                <a:path h="872851" w="1660700">
                  <a:moveTo>
                    <a:pt x="33390" y="0"/>
                  </a:moveTo>
                  <a:lnTo>
                    <a:pt x="1627310" y="0"/>
                  </a:lnTo>
                  <a:cubicBezTo>
                    <a:pt x="1636166" y="0"/>
                    <a:pt x="1644659" y="3518"/>
                    <a:pt x="1650920" y="9780"/>
                  </a:cubicBezTo>
                  <a:cubicBezTo>
                    <a:pt x="1657182" y="16041"/>
                    <a:pt x="1660700" y="24534"/>
                    <a:pt x="1660700" y="33390"/>
                  </a:cubicBezTo>
                  <a:lnTo>
                    <a:pt x="1660700" y="839461"/>
                  </a:lnTo>
                  <a:cubicBezTo>
                    <a:pt x="1660700" y="857902"/>
                    <a:pt x="1645751" y="872851"/>
                    <a:pt x="1627310" y="872851"/>
                  </a:cubicBezTo>
                  <a:lnTo>
                    <a:pt x="33390" y="872851"/>
                  </a:lnTo>
                  <a:cubicBezTo>
                    <a:pt x="24534" y="872851"/>
                    <a:pt x="16041" y="869333"/>
                    <a:pt x="9780" y="863071"/>
                  </a:cubicBezTo>
                  <a:cubicBezTo>
                    <a:pt x="3518" y="856809"/>
                    <a:pt x="0" y="848317"/>
                    <a:pt x="0" y="839461"/>
                  </a:cubicBezTo>
                  <a:lnTo>
                    <a:pt x="0" y="33390"/>
                  </a:lnTo>
                  <a:cubicBezTo>
                    <a:pt x="0" y="24534"/>
                    <a:pt x="3518" y="16041"/>
                    <a:pt x="9780" y="9780"/>
                  </a:cubicBezTo>
                  <a:cubicBezTo>
                    <a:pt x="16041" y="3518"/>
                    <a:pt x="24534" y="0"/>
                    <a:pt x="33390" y="0"/>
                  </a:cubicBezTo>
                  <a:close/>
                </a:path>
              </a:pathLst>
            </a:custGeom>
            <a:solidFill>
              <a:srgbClr val="FFFFFF"/>
            </a:solidFill>
            <a:ln w="38100" cap="rnd">
              <a:solidFill>
                <a:srgbClr val="000000"/>
              </a:solidFill>
              <a:prstDash val="solid"/>
              <a:round/>
            </a:ln>
          </p:spPr>
        </p:sp>
        <p:sp>
          <p:nvSpPr>
            <p:cNvPr name="TextBox 5" id="5"/>
            <p:cNvSpPr txBox="true"/>
            <p:nvPr/>
          </p:nvSpPr>
          <p:spPr>
            <a:xfrm>
              <a:off x="0" y="-28575"/>
              <a:ext cx="1660700" cy="901426"/>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6" id="6"/>
          <p:cNvSpPr/>
          <p:nvPr/>
        </p:nvSpPr>
        <p:spPr>
          <a:xfrm flipH="false" flipV="false" rot="0">
            <a:off x="3467905" y="1324687"/>
            <a:ext cx="7315200" cy="2008355"/>
          </a:xfrm>
          <a:custGeom>
            <a:avLst/>
            <a:gdLst/>
            <a:ahLst/>
            <a:cxnLst/>
            <a:rect r="r" b="b" t="t" l="l"/>
            <a:pathLst>
              <a:path h="2008355" w="7315200">
                <a:moveTo>
                  <a:pt x="0" y="0"/>
                </a:moveTo>
                <a:lnTo>
                  <a:pt x="7315200" y="0"/>
                </a:lnTo>
                <a:lnTo>
                  <a:pt x="7315200" y="2008355"/>
                </a:lnTo>
                <a:lnTo>
                  <a:pt x="0" y="20083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2741402" y="-716919"/>
            <a:ext cx="7315200" cy="4083212"/>
          </a:xfrm>
          <a:custGeom>
            <a:avLst/>
            <a:gdLst/>
            <a:ahLst/>
            <a:cxnLst/>
            <a:rect r="r" b="b" t="t" l="l"/>
            <a:pathLst>
              <a:path h="4083212" w="7315200">
                <a:moveTo>
                  <a:pt x="0" y="0"/>
                </a:moveTo>
                <a:lnTo>
                  <a:pt x="7315200" y="0"/>
                </a:lnTo>
                <a:lnTo>
                  <a:pt x="7315200" y="4083211"/>
                </a:lnTo>
                <a:lnTo>
                  <a:pt x="0" y="40832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409120" y="7216694"/>
            <a:ext cx="7315200" cy="4083212"/>
          </a:xfrm>
          <a:custGeom>
            <a:avLst/>
            <a:gdLst/>
            <a:ahLst/>
            <a:cxnLst/>
            <a:rect r="r" b="b" t="t" l="l"/>
            <a:pathLst>
              <a:path h="4083212" w="7315200">
                <a:moveTo>
                  <a:pt x="0" y="0"/>
                </a:moveTo>
                <a:lnTo>
                  <a:pt x="7315200" y="0"/>
                </a:lnTo>
                <a:lnTo>
                  <a:pt x="7315200" y="4083212"/>
                </a:lnTo>
                <a:lnTo>
                  <a:pt x="0" y="40832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4658167" y="3496661"/>
            <a:ext cx="8971665" cy="5180411"/>
          </a:xfrm>
          <a:prstGeom prst="rect">
            <a:avLst/>
          </a:prstGeom>
        </p:spPr>
        <p:txBody>
          <a:bodyPr anchor="t" rtlCol="false" tIns="0" lIns="0" bIns="0" rIns="0">
            <a:spAutoFit/>
          </a:bodyPr>
          <a:lstStyle/>
          <a:p>
            <a:pPr algn="l" marL="0" indent="0" lvl="0">
              <a:lnSpc>
                <a:spcPts val="5877"/>
              </a:lnSpc>
            </a:pPr>
            <a:r>
              <a:rPr lang="en-US" sz="4453" spc="-120" strike="noStrike" u="none">
                <a:solidFill>
                  <a:srgbClr val="000000"/>
                </a:solidFill>
                <a:latin typeface="TT Norms"/>
                <a:ea typeface="TT Norms"/>
                <a:cs typeface="TT Norms"/>
                <a:sym typeface="TT Norms"/>
              </a:rPr>
              <a:t>Introdução</a:t>
            </a:r>
          </a:p>
          <a:p>
            <a:pPr algn="l" marL="0" indent="0" lvl="0">
              <a:lnSpc>
                <a:spcPts val="5877"/>
              </a:lnSpc>
            </a:pPr>
            <a:r>
              <a:rPr lang="en-US" sz="4453" spc="-120" strike="noStrike" u="none">
                <a:solidFill>
                  <a:srgbClr val="000000"/>
                </a:solidFill>
                <a:latin typeface="TT Norms"/>
                <a:ea typeface="TT Norms"/>
                <a:cs typeface="TT Norms"/>
                <a:sym typeface="TT Norms"/>
              </a:rPr>
              <a:t>Objetivos</a:t>
            </a:r>
          </a:p>
          <a:p>
            <a:pPr algn="l" marL="0" indent="0" lvl="0">
              <a:lnSpc>
                <a:spcPts val="5877"/>
              </a:lnSpc>
            </a:pPr>
            <a:r>
              <a:rPr lang="en-US" sz="4453" spc="-120">
                <a:solidFill>
                  <a:srgbClr val="000000"/>
                </a:solidFill>
                <a:latin typeface="TT Norms"/>
                <a:ea typeface="TT Norms"/>
                <a:cs typeface="TT Norms"/>
                <a:sym typeface="TT Norms"/>
              </a:rPr>
              <a:t>A educação no Brasil</a:t>
            </a:r>
          </a:p>
          <a:p>
            <a:pPr algn="l" marL="0" indent="0" lvl="0">
              <a:lnSpc>
                <a:spcPts val="5877"/>
              </a:lnSpc>
            </a:pPr>
            <a:r>
              <a:rPr lang="en-US" sz="4453" spc="-120" strike="noStrike" u="none">
                <a:solidFill>
                  <a:srgbClr val="000000"/>
                </a:solidFill>
                <a:latin typeface="TT Norms"/>
                <a:ea typeface="TT Norms"/>
                <a:cs typeface="TT Norms"/>
                <a:sym typeface="TT Norms"/>
              </a:rPr>
              <a:t>Educação Inclusiva no Brasil</a:t>
            </a:r>
          </a:p>
          <a:p>
            <a:pPr algn="l" marL="0" indent="0" lvl="0">
              <a:lnSpc>
                <a:spcPts val="5877"/>
              </a:lnSpc>
            </a:pPr>
            <a:r>
              <a:rPr lang="en-US" sz="4453" spc="-120" strike="noStrike" u="none">
                <a:solidFill>
                  <a:srgbClr val="000000"/>
                </a:solidFill>
                <a:latin typeface="TT Norms"/>
                <a:ea typeface="TT Norms"/>
                <a:cs typeface="TT Norms"/>
                <a:sym typeface="TT Norms"/>
              </a:rPr>
              <a:t>Projetos de Inclusão</a:t>
            </a:r>
          </a:p>
          <a:p>
            <a:pPr algn="l" marL="0" indent="0" lvl="0">
              <a:lnSpc>
                <a:spcPts val="5877"/>
              </a:lnSpc>
            </a:pPr>
            <a:r>
              <a:rPr lang="en-US" sz="4453" spc="-120">
                <a:solidFill>
                  <a:srgbClr val="000000"/>
                </a:solidFill>
                <a:latin typeface="TT Norms"/>
                <a:ea typeface="TT Norms"/>
                <a:cs typeface="TT Norms"/>
                <a:sym typeface="TT Norms"/>
              </a:rPr>
              <a:t>Conclusão</a:t>
            </a:r>
          </a:p>
          <a:p>
            <a:pPr algn="l" marL="0" indent="0" lvl="0">
              <a:lnSpc>
                <a:spcPts val="5877"/>
              </a:lnSpc>
            </a:pPr>
            <a:r>
              <a:rPr lang="en-US" sz="4453" spc="-120" strike="noStrike" u="none">
                <a:solidFill>
                  <a:srgbClr val="000000"/>
                </a:solidFill>
                <a:latin typeface="TT Norms"/>
                <a:ea typeface="TT Norms"/>
                <a:cs typeface="TT Norms"/>
                <a:sym typeface="TT Norms"/>
              </a:rPr>
              <a:t>Bibliografias</a:t>
            </a:r>
          </a:p>
        </p:txBody>
      </p:sp>
      <p:sp>
        <p:nvSpPr>
          <p:cNvPr name="TextBox 10" id="10"/>
          <p:cNvSpPr txBox="true"/>
          <p:nvPr/>
        </p:nvSpPr>
        <p:spPr>
          <a:xfrm rot="0">
            <a:off x="3182290" y="3401411"/>
            <a:ext cx="976925" cy="5300499"/>
          </a:xfrm>
          <a:prstGeom prst="rect">
            <a:avLst/>
          </a:prstGeom>
        </p:spPr>
        <p:txBody>
          <a:bodyPr anchor="t" rtlCol="false" tIns="0" lIns="0" bIns="0" rIns="0">
            <a:spAutoFit/>
          </a:bodyPr>
          <a:lstStyle/>
          <a:p>
            <a:pPr algn="r">
              <a:lnSpc>
                <a:spcPts val="6018"/>
              </a:lnSpc>
            </a:pPr>
            <a:r>
              <a:rPr lang="en-US" b="true" sz="3857" spc="-104">
                <a:solidFill>
                  <a:srgbClr val="BE8D64"/>
                </a:solidFill>
                <a:latin typeface="TT Norms Bold"/>
                <a:ea typeface="TT Norms Bold"/>
                <a:cs typeface="TT Norms Bold"/>
                <a:sym typeface="TT Norms Bold"/>
              </a:rPr>
              <a:t>03</a:t>
            </a:r>
          </a:p>
          <a:p>
            <a:pPr algn="r">
              <a:lnSpc>
                <a:spcPts val="6018"/>
              </a:lnSpc>
            </a:pPr>
            <a:r>
              <a:rPr lang="en-US" b="true" sz="3857" spc="-104">
                <a:solidFill>
                  <a:srgbClr val="BE8D64"/>
                </a:solidFill>
                <a:latin typeface="TT Norms Bold"/>
                <a:ea typeface="TT Norms Bold"/>
                <a:cs typeface="TT Norms Bold"/>
                <a:sym typeface="TT Norms Bold"/>
              </a:rPr>
              <a:t>04</a:t>
            </a:r>
          </a:p>
          <a:p>
            <a:pPr algn="r">
              <a:lnSpc>
                <a:spcPts val="6018"/>
              </a:lnSpc>
            </a:pPr>
            <a:r>
              <a:rPr lang="en-US" b="true" sz="3857" spc="-104">
                <a:solidFill>
                  <a:srgbClr val="BE8D64"/>
                </a:solidFill>
                <a:latin typeface="TT Norms Bold"/>
                <a:ea typeface="TT Norms Bold"/>
                <a:cs typeface="TT Norms Bold"/>
                <a:sym typeface="TT Norms Bold"/>
              </a:rPr>
              <a:t>05</a:t>
            </a:r>
          </a:p>
          <a:p>
            <a:pPr algn="r">
              <a:lnSpc>
                <a:spcPts val="6018"/>
              </a:lnSpc>
            </a:pPr>
            <a:r>
              <a:rPr lang="en-US" b="true" sz="3857" spc="-104">
                <a:solidFill>
                  <a:srgbClr val="BE8D64"/>
                </a:solidFill>
                <a:latin typeface="TT Norms Bold"/>
                <a:ea typeface="TT Norms Bold"/>
                <a:cs typeface="TT Norms Bold"/>
                <a:sym typeface="TT Norms Bold"/>
              </a:rPr>
              <a:t>07</a:t>
            </a:r>
          </a:p>
          <a:p>
            <a:pPr algn="r">
              <a:lnSpc>
                <a:spcPts val="6018"/>
              </a:lnSpc>
            </a:pPr>
            <a:r>
              <a:rPr lang="en-US" b="true" sz="3857" spc="-104">
                <a:solidFill>
                  <a:srgbClr val="BE8D64"/>
                </a:solidFill>
                <a:latin typeface="TT Norms Bold"/>
                <a:ea typeface="TT Norms Bold"/>
                <a:cs typeface="TT Norms Bold"/>
                <a:sym typeface="TT Norms Bold"/>
              </a:rPr>
              <a:t>08</a:t>
            </a:r>
          </a:p>
          <a:p>
            <a:pPr algn="r">
              <a:lnSpc>
                <a:spcPts val="6018"/>
              </a:lnSpc>
            </a:pPr>
            <a:r>
              <a:rPr lang="en-US" b="true" sz="3857" spc="-104">
                <a:solidFill>
                  <a:srgbClr val="BE8D64"/>
                </a:solidFill>
                <a:latin typeface="TT Norms Bold"/>
                <a:ea typeface="TT Norms Bold"/>
                <a:cs typeface="TT Norms Bold"/>
                <a:sym typeface="TT Norms Bold"/>
              </a:rPr>
              <a:t>09</a:t>
            </a:r>
          </a:p>
          <a:p>
            <a:pPr algn="r">
              <a:lnSpc>
                <a:spcPts val="6018"/>
              </a:lnSpc>
            </a:pPr>
            <a:r>
              <a:rPr lang="en-US" b="true" sz="3857" spc="-104">
                <a:solidFill>
                  <a:srgbClr val="BE8D64"/>
                </a:solidFill>
                <a:latin typeface="TT Norms Bold"/>
                <a:ea typeface="TT Norms Bold"/>
                <a:cs typeface="TT Norms Bold"/>
                <a:sym typeface="TT Norms Bold"/>
              </a:rPr>
              <a:t>10</a:t>
            </a:r>
          </a:p>
        </p:txBody>
      </p:sp>
      <p:sp>
        <p:nvSpPr>
          <p:cNvPr name="TextBox 11" id="11"/>
          <p:cNvSpPr txBox="true"/>
          <p:nvPr/>
        </p:nvSpPr>
        <p:spPr>
          <a:xfrm rot="0">
            <a:off x="4159215" y="1901434"/>
            <a:ext cx="5199411" cy="835660"/>
          </a:xfrm>
          <a:prstGeom prst="rect">
            <a:avLst/>
          </a:prstGeom>
        </p:spPr>
        <p:txBody>
          <a:bodyPr anchor="t" rtlCol="false" tIns="0" lIns="0" bIns="0" rIns="0">
            <a:spAutoFit/>
          </a:bodyPr>
          <a:lstStyle/>
          <a:p>
            <a:pPr algn="ctr">
              <a:lnSpc>
                <a:spcPts val="6019"/>
              </a:lnSpc>
            </a:pPr>
            <a:r>
              <a:rPr lang="en-US" b="true" sz="6999" spc="-405">
                <a:solidFill>
                  <a:srgbClr val="000000"/>
                </a:solidFill>
                <a:latin typeface="TT Norms Bold"/>
                <a:ea typeface="TT Norms Bold"/>
                <a:cs typeface="TT Norms Bold"/>
                <a:sym typeface="TT Norms Bold"/>
              </a:rPr>
              <a:t>ÍNDICE</a:t>
            </a:r>
          </a:p>
        </p:txBody>
      </p:sp>
      <p:sp>
        <p:nvSpPr>
          <p:cNvPr name="Freeform 12" id="12"/>
          <p:cNvSpPr/>
          <p:nvPr/>
        </p:nvSpPr>
        <p:spPr>
          <a:xfrm flipH="false" flipV="false" rot="0">
            <a:off x="773337" y="1205588"/>
            <a:ext cx="950287" cy="7574749"/>
          </a:xfrm>
          <a:custGeom>
            <a:avLst/>
            <a:gdLst/>
            <a:ahLst/>
            <a:cxnLst/>
            <a:rect r="r" b="b" t="t" l="l"/>
            <a:pathLst>
              <a:path h="7574749" w="950287">
                <a:moveTo>
                  <a:pt x="0" y="0"/>
                </a:moveTo>
                <a:lnTo>
                  <a:pt x="950287" y="0"/>
                </a:lnTo>
                <a:lnTo>
                  <a:pt x="950287" y="7574749"/>
                </a:lnTo>
                <a:lnTo>
                  <a:pt x="0" y="757474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13545835" y="9438834"/>
            <a:ext cx="3532091" cy="766296"/>
            <a:chOff x="0" y="0"/>
            <a:chExt cx="4709455" cy="1021728"/>
          </a:xfrm>
        </p:grpSpPr>
        <p:sp>
          <p:nvSpPr>
            <p:cNvPr name="Freeform 14" id="14"/>
            <p:cNvSpPr/>
            <p:nvPr/>
          </p:nvSpPr>
          <p:spPr>
            <a:xfrm flipH="false" flipV="false" rot="0">
              <a:off x="1171763" y="195420"/>
              <a:ext cx="3537691" cy="630888"/>
            </a:xfrm>
            <a:custGeom>
              <a:avLst/>
              <a:gdLst/>
              <a:ahLst/>
              <a:cxnLst/>
              <a:rect r="r" b="b" t="t" l="l"/>
              <a:pathLst>
                <a:path h="630888" w="3537691">
                  <a:moveTo>
                    <a:pt x="0" y="0"/>
                  </a:moveTo>
                  <a:lnTo>
                    <a:pt x="3537692" y="0"/>
                  </a:lnTo>
                  <a:lnTo>
                    <a:pt x="3537692" y="630888"/>
                  </a:lnTo>
                  <a:lnTo>
                    <a:pt x="0" y="630888"/>
                  </a:lnTo>
                  <a:lnTo>
                    <a:pt x="0" y="0"/>
                  </a:lnTo>
                  <a:close/>
                </a:path>
              </a:pathLst>
            </a:custGeom>
            <a:blipFill>
              <a:blip r:embed="rId9"/>
              <a:stretch>
                <a:fillRect l="0" t="0" r="0" b="0"/>
              </a:stretch>
            </a:blipFill>
          </p:spPr>
        </p:sp>
        <p:sp>
          <p:nvSpPr>
            <p:cNvPr name="Freeform 15" id="15"/>
            <p:cNvSpPr/>
            <p:nvPr/>
          </p:nvSpPr>
          <p:spPr>
            <a:xfrm flipH="false" flipV="false" rot="0">
              <a:off x="0" y="0"/>
              <a:ext cx="1021728" cy="1021728"/>
            </a:xfrm>
            <a:custGeom>
              <a:avLst/>
              <a:gdLst/>
              <a:ahLst/>
              <a:cxnLst/>
              <a:rect r="r" b="b" t="t" l="l"/>
              <a:pathLst>
                <a:path h="1021728" w="1021728">
                  <a:moveTo>
                    <a:pt x="0" y="0"/>
                  </a:moveTo>
                  <a:lnTo>
                    <a:pt x="1021728" y="0"/>
                  </a:lnTo>
                  <a:lnTo>
                    <a:pt x="1021728" y="1021728"/>
                  </a:lnTo>
                  <a:lnTo>
                    <a:pt x="0" y="1021728"/>
                  </a:lnTo>
                  <a:lnTo>
                    <a:pt x="0" y="0"/>
                  </a:lnTo>
                  <a:close/>
                </a:path>
              </a:pathLst>
            </a:custGeom>
            <a:blipFill>
              <a:blip r:embed="rId10"/>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sp>
        <p:nvSpPr>
          <p:cNvPr name="Freeform 3" id="3"/>
          <p:cNvSpPr/>
          <p:nvPr/>
        </p:nvSpPr>
        <p:spPr>
          <a:xfrm flipH="false" flipV="false" rot="0">
            <a:off x="7941726" y="-2145181"/>
            <a:ext cx="11700664" cy="11869932"/>
          </a:xfrm>
          <a:custGeom>
            <a:avLst/>
            <a:gdLst/>
            <a:ahLst/>
            <a:cxnLst/>
            <a:rect r="r" b="b" t="t" l="l"/>
            <a:pathLst>
              <a:path h="11869932" w="11700664">
                <a:moveTo>
                  <a:pt x="0" y="0"/>
                </a:moveTo>
                <a:lnTo>
                  <a:pt x="11700664" y="0"/>
                </a:lnTo>
                <a:lnTo>
                  <a:pt x="11700664" y="11869932"/>
                </a:lnTo>
                <a:lnTo>
                  <a:pt x="0" y="118699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61548" y="3732635"/>
            <a:ext cx="14964904" cy="4248150"/>
          </a:xfrm>
          <a:prstGeom prst="rect">
            <a:avLst/>
          </a:prstGeom>
        </p:spPr>
        <p:txBody>
          <a:bodyPr anchor="t" rtlCol="false" tIns="0" lIns="0" bIns="0" rIns="0">
            <a:spAutoFit/>
          </a:bodyPr>
          <a:lstStyle/>
          <a:p>
            <a:pPr algn="just">
              <a:lnSpc>
                <a:spcPts val="4200"/>
              </a:lnSpc>
            </a:pPr>
            <a:r>
              <a:rPr lang="en-US" sz="3000">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Donec sollicitudin dolor vel urna rutrum mattis. </a:t>
            </a:r>
          </a:p>
          <a:p>
            <a:pPr algn="just" marL="0" indent="0" lvl="0">
              <a:lnSpc>
                <a:spcPts val="4200"/>
              </a:lnSpc>
            </a:pPr>
            <a:r>
              <a:rPr lang="en-US" sz="3000">
                <a:solidFill>
                  <a:srgbClr val="000000"/>
                </a:solidFill>
                <a:latin typeface="Canva Sans"/>
                <a:ea typeface="Canva Sans"/>
                <a:cs typeface="Canva Sans"/>
                <a:sym typeface="Canva Sans"/>
              </a:rPr>
              <a:t>Mauris nisi ligula, rhoncus eget risus blandit, rutrum laoreet lectus. Duis porttitor quam quis libero dapibus suscipit. Integer feugiat bibendum velit, sit amet volutpat libero gravida lobortis. Phasellus ut sodales arcu. Fusce volutpat lacinia nisi sit amet volutpat.</a:t>
            </a:r>
          </a:p>
        </p:txBody>
      </p:sp>
      <p:sp>
        <p:nvSpPr>
          <p:cNvPr name="Freeform 5" id="5"/>
          <p:cNvSpPr/>
          <p:nvPr/>
        </p:nvSpPr>
        <p:spPr>
          <a:xfrm flipH="false" flipV="false" rot="-8951481">
            <a:off x="-3046336" y="8214831"/>
            <a:ext cx="8150072" cy="6534876"/>
          </a:xfrm>
          <a:custGeom>
            <a:avLst/>
            <a:gdLst/>
            <a:ahLst/>
            <a:cxnLst/>
            <a:rect r="r" b="b" t="t" l="l"/>
            <a:pathLst>
              <a:path h="6534876" w="8150072">
                <a:moveTo>
                  <a:pt x="0" y="0"/>
                </a:moveTo>
                <a:lnTo>
                  <a:pt x="8150072" y="0"/>
                </a:lnTo>
                <a:lnTo>
                  <a:pt x="8150072" y="6534875"/>
                </a:lnTo>
                <a:lnTo>
                  <a:pt x="0" y="653487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2233720" y="2382393"/>
            <a:ext cx="811729" cy="974784"/>
          </a:xfrm>
          <a:custGeom>
            <a:avLst/>
            <a:gdLst/>
            <a:ahLst/>
            <a:cxnLst/>
            <a:rect r="r" b="b" t="t" l="l"/>
            <a:pathLst>
              <a:path h="974784" w="811729">
                <a:moveTo>
                  <a:pt x="0" y="0"/>
                </a:moveTo>
                <a:lnTo>
                  <a:pt x="811729" y="0"/>
                </a:lnTo>
                <a:lnTo>
                  <a:pt x="811729" y="974784"/>
                </a:lnTo>
                <a:lnTo>
                  <a:pt x="0" y="9747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2355425" y="876300"/>
            <a:ext cx="8612551" cy="1335405"/>
          </a:xfrm>
          <a:prstGeom prst="rect">
            <a:avLst/>
          </a:prstGeom>
        </p:spPr>
        <p:txBody>
          <a:bodyPr anchor="t" rtlCol="false" tIns="0" lIns="0" bIns="0" rIns="0">
            <a:spAutoFit/>
          </a:bodyPr>
          <a:lstStyle/>
          <a:p>
            <a:pPr algn="ctr" marL="0" indent="0" lvl="0">
              <a:lnSpc>
                <a:spcPts val="10919"/>
              </a:lnSpc>
            </a:pPr>
            <a:r>
              <a:rPr lang="en-US" sz="7800">
                <a:solidFill>
                  <a:srgbClr val="000000"/>
                </a:solidFill>
                <a:latin typeface="Halimum"/>
                <a:ea typeface="Halimum"/>
                <a:cs typeface="Halimum"/>
                <a:sym typeface="Halimum"/>
              </a:rPr>
              <a:t>I</a:t>
            </a:r>
            <a:r>
              <a:rPr lang="en-US" sz="7800" strike="noStrike" u="none">
                <a:solidFill>
                  <a:srgbClr val="000000"/>
                </a:solidFill>
                <a:latin typeface="Halimum"/>
                <a:ea typeface="Halimum"/>
                <a:cs typeface="Halimum"/>
                <a:sym typeface="Halimum"/>
              </a:rPr>
              <a:t>ntrodução</a:t>
            </a:r>
          </a:p>
        </p:txBody>
      </p:sp>
      <p:sp>
        <p:nvSpPr>
          <p:cNvPr name="TextBox 8" id="8"/>
          <p:cNvSpPr txBox="true"/>
          <p:nvPr/>
        </p:nvSpPr>
        <p:spPr>
          <a:xfrm rot="0">
            <a:off x="3222376" y="2525268"/>
            <a:ext cx="8789618" cy="920750"/>
          </a:xfrm>
          <a:prstGeom prst="rect">
            <a:avLst/>
          </a:prstGeom>
        </p:spPr>
        <p:txBody>
          <a:bodyPr anchor="t" rtlCol="false" tIns="0" lIns="0" bIns="0" rIns="0">
            <a:spAutoFit/>
          </a:bodyPr>
          <a:lstStyle/>
          <a:p>
            <a:pPr algn="l">
              <a:lnSpc>
                <a:spcPts val="6999"/>
              </a:lnSpc>
            </a:pPr>
            <a:r>
              <a:rPr lang="en-US" b="true" sz="6999" spc="-405">
                <a:solidFill>
                  <a:srgbClr val="000000"/>
                </a:solidFill>
                <a:latin typeface="TT Norms Bold"/>
                <a:ea typeface="TT Norms Bold"/>
                <a:cs typeface="TT Norms Bold"/>
                <a:sym typeface="TT Norms Bold"/>
              </a:rPr>
              <a:t>A PEDAGOGIA</a:t>
            </a:r>
          </a:p>
        </p:txBody>
      </p:sp>
      <p:grpSp>
        <p:nvGrpSpPr>
          <p:cNvPr name="Group 9" id="9"/>
          <p:cNvGrpSpPr/>
          <p:nvPr/>
        </p:nvGrpSpPr>
        <p:grpSpPr>
          <a:xfrm rot="0">
            <a:off x="13545835" y="9438834"/>
            <a:ext cx="3532091" cy="766296"/>
            <a:chOff x="0" y="0"/>
            <a:chExt cx="4709455" cy="1021728"/>
          </a:xfrm>
        </p:grpSpPr>
        <p:sp>
          <p:nvSpPr>
            <p:cNvPr name="Freeform 10" id="10"/>
            <p:cNvSpPr/>
            <p:nvPr/>
          </p:nvSpPr>
          <p:spPr>
            <a:xfrm flipH="false" flipV="false" rot="0">
              <a:off x="1171763" y="195420"/>
              <a:ext cx="3537691" cy="630888"/>
            </a:xfrm>
            <a:custGeom>
              <a:avLst/>
              <a:gdLst/>
              <a:ahLst/>
              <a:cxnLst/>
              <a:rect r="r" b="b" t="t" l="l"/>
              <a:pathLst>
                <a:path h="630888" w="3537691">
                  <a:moveTo>
                    <a:pt x="0" y="0"/>
                  </a:moveTo>
                  <a:lnTo>
                    <a:pt x="3537692" y="0"/>
                  </a:lnTo>
                  <a:lnTo>
                    <a:pt x="3537692" y="630888"/>
                  </a:lnTo>
                  <a:lnTo>
                    <a:pt x="0" y="630888"/>
                  </a:lnTo>
                  <a:lnTo>
                    <a:pt x="0" y="0"/>
                  </a:lnTo>
                  <a:close/>
                </a:path>
              </a:pathLst>
            </a:custGeom>
            <a:blipFill>
              <a:blip r:embed="rId9"/>
              <a:stretch>
                <a:fillRect l="0" t="0" r="0" b="0"/>
              </a:stretch>
            </a:blipFill>
          </p:spPr>
        </p:sp>
        <p:sp>
          <p:nvSpPr>
            <p:cNvPr name="Freeform 11" id="11"/>
            <p:cNvSpPr/>
            <p:nvPr/>
          </p:nvSpPr>
          <p:spPr>
            <a:xfrm flipH="false" flipV="false" rot="0">
              <a:off x="0" y="0"/>
              <a:ext cx="1021728" cy="1021728"/>
            </a:xfrm>
            <a:custGeom>
              <a:avLst/>
              <a:gdLst/>
              <a:ahLst/>
              <a:cxnLst/>
              <a:rect r="r" b="b" t="t" l="l"/>
              <a:pathLst>
                <a:path h="1021728" w="1021728">
                  <a:moveTo>
                    <a:pt x="0" y="0"/>
                  </a:moveTo>
                  <a:lnTo>
                    <a:pt x="1021728" y="0"/>
                  </a:lnTo>
                  <a:lnTo>
                    <a:pt x="1021728" y="1021728"/>
                  </a:lnTo>
                  <a:lnTo>
                    <a:pt x="0" y="1021728"/>
                  </a:lnTo>
                  <a:lnTo>
                    <a:pt x="0" y="0"/>
                  </a:lnTo>
                  <a:close/>
                </a:path>
              </a:pathLst>
            </a:custGeom>
            <a:blipFill>
              <a:blip r:embed="rId10"/>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sp>
        <p:nvSpPr>
          <p:cNvPr name="Freeform 3" id="3"/>
          <p:cNvSpPr/>
          <p:nvPr/>
        </p:nvSpPr>
        <p:spPr>
          <a:xfrm flipH="false" flipV="false" rot="0">
            <a:off x="5472155" y="959734"/>
            <a:ext cx="7315200" cy="1502941"/>
          </a:xfrm>
          <a:custGeom>
            <a:avLst/>
            <a:gdLst/>
            <a:ahLst/>
            <a:cxnLst/>
            <a:rect r="r" b="b" t="t" l="l"/>
            <a:pathLst>
              <a:path h="1502941" w="7315200">
                <a:moveTo>
                  <a:pt x="0" y="0"/>
                </a:moveTo>
                <a:lnTo>
                  <a:pt x="7315200" y="0"/>
                </a:lnTo>
                <a:lnTo>
                  <a:pt x="7315200" y="1502941"/>
                </a:lnTo>
                <a:lnTo>
                  <a:pt x="0" y="15029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446734" y="6630190"/>
            <a:ext cx="15394531" cy="2647950"/>
          </a:xfrm>
          <a:prstGeom prst="rect">
            <a:avLst/>
          </a:prstGeom>
        </p:spPr>
        <p:txBody>
          <a:bodyPr anchor="t" rtlCol="false" tIns="0" lIns="0" bIns="0" rIns="0">
            <a:spAutoFit/>
          </a:bodyPr>
          <a:lstStyle/>
          <a:p>
            <a:pPr algn="just" marL="0" indent="0" lvl="0">
              <a:lnSpc>
                <a:spcPts val="4200"/>
              </a:lnSpc>
            </a:pPr>
            <a:r>
              <a:rPr lang="en-US" sz="3000">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Donec sollicitudin dolor vel urna rutrum mattis. Mauris nisi ligula, rhoncus eget risus blandit, rutrum laoreet lectus. Duis porttitor quam quis libero dapibus suscipit.</a:t>
            </a:r>
          </a:p>
        </p:txBody>
      </p:sp>
      <p:sp>
        <p:nvSpPr>
          <p:cNvPr name="TextBox 5" id="5"/>
          <p:cNvSpPr txBox="true"/>
          <p:nvPr/>
        </p:nvSpPr>
        <p:spPr>
          <a:xfrm rot="0">
            <a:off x="1432489" y="3908066"/>
            <a:ext cx="15394531" cy="1581150"/>
          </a:xfrm>
          <a:prstGeom prst="rect">
            <a:avLst/>
          </a:prstGeom>
        </p:spPr>
        <p:txBody>
          <a:bodyPr anchor="t" rtlCol="false" tIns="0" lIns="0" bIns="0" rIns="0">
            <a:spAutoFit/>
          </a:bodyPr>
          <a:lstStyle/>
          <a:p>
            <a:pPr algn="just" marL="0" indent="0" lvl="0">
              <a:lnSpc>
                <a:spcPts val="4200"/>
              </a:lnSpc>
              <a:spcBef>
                <a:spcPct val="0"/>
              </a:spcBef>
            </a:pPr>
            <a:r>
              <a:rPr lang="en-US" sz="3000" strike="noStrike" u="none">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Donec sollicitudin dolor vel urna rutrum mattis. </a:t>
            </a:r>
          </a:p>
        </p:txBody>
      </p:sp>
      <p:sp>
        <p:nvSpPr>
          <p:cNvPr name="TextBox 6" id="6"/>
          <p:cNvSpPr txBox="true"/>
          <p:nvPr/>
        </p:nvSpPr>
        <p:spPr>
          <a:xfrm rot="0">
            <a:off x="3781094" y="876300"/>
            <a:ext cx="10697322" cy="1335405"/>
          </a:xfrm>
          <a:prstGeom prst="rect">
            <a:avLst/>
          </a:prstGeom>
        </p:spPr>
        <p:txBody>
          <a:bodyPr anchor="t" rtlCol="false" tIns="0" lIns="0" bIns="0" rIns="0">
            <a:spAutoFit/>
          </a:bodyPr>
          <a:lstStyle/>
          <a:p>
            <a:pPr algn="ctr" marL="0" indent="0" lvl="0">
              <a:lnSpc>
                <a:spcPts val="10919"/>
              </a:lnSpc>
            </a:pPr>
            <a:r>
              <a:rPr lang="en-US" sz="7800">
                <a:solidFill>
                  <a:srgbClr val="000000"/>
                </a:solidFill>
                <a:latin typeface="Halimum"/>
                <a:ea typeface="Halimum"/>
                <a:cs typeface="Halimum"/>
                <a:sym typeface="Halimum"/>
              </a:rPr>
              <a:t>Objetivo</a:t>
            </a:r>
          </a:p>
        </p:txBody>
      </p:sp>
      <p:sp>
        <p:nvSpPr>
          <p:cNvPr name="TextBox 7" id="7"/>
          <p:cNvSpPr txBox="true"/>
          <p:nvPr/>
        </p:nvSpPr>
        <p:spPr>
          <a:xfrm rot="0">
            <a:off x="4485158" y="2825391"/>
            <a:ext cx="9317684" cy="920750"/>
          </a:xfrm>
          <a:prstGeom prst="rect">
            <a:avLst/>
          </a:prstGeom>
        </p:spPr>
        <p:txBody>
          <a:bodyPr anchor="t" rtlCol="false" tIns="0" lIns="0" bIns="0" rIns="0">
            <a:spAutoFit/>
          </a:bodyPr>
          <a:lstStyle/>
          <a:p>
            <a:pPr algn="ctr">
              <a:lnSpc>
                <a:spcPts val="6999"/>
              </a:lnSpc>
            </a:pPr>
            <a:r>
              <a:rPr lang="en-US" b="true" sz="6999" spc="-405">
                <a:solidFill>
                  <a:srgbClr val="000000"/>
                </a:solidFill>
                <a:latin typeface="TT Norms Bold"/>
                <a:ea typeface="TT Norms Bold"/>
                <a:cs typeface="TT Norms Bold"/>
                <a:sym typeface="TT Norms Bold"/>
              </a:rPr>
              <a:t>PESQUISAS</a:t>
            </a:r>
          </a:p>
        </p:txBody>
      </p:sp>
      <p:sp>
        <p:nvSpPr>
          <p:cNvPr name="TextBox 8" id="8"/>
          <p:cNvSpPr txBox="true"/>
          <p:nvPr/>
        </p:nvSpPr>
        <p:spPr>
          <a:xfrm rot="0">
            <a:off x="1723555" y="5980915"/>
            <a:ext cx="8291190" cy="706120"/>
          </a:xfrm>
          <a:prstGeom prst="rect">
            <a:avLst/>
          </a:prstGeom>
        </p:spPr>
        <p:txBody>
          <a:bodyPr anchor="t" rtlCol="false" tIns="0" lIns="0" bIns="0" rIns="0">
            <a:spAutoFit/>
          </a:bodyPr>
          <a:lstStyle/>
          <a:p>
            <a:pPr algn="l" marL="0" indent="0" lvl="0">
              <a:lnSpc>
                <a:spcPts val="5300"/>
              </a:lnSpc>
              <a:spcBef>
                <a:spcPct val="0"/>
              </a:spcBef>
            </a:pPr>
            <a:r>
              <a:rPr lang="en-US" b="true" sz="5300" spc="-159">
                <a:solidFill>
                  <a:srgbClr val="000000"/>
                </a:solidFill>
                <a:latin typeface="TT Norms Bold"/>
                <a:ea typeface="TT Norms Bold"/>
                <a:cs typeface="TT Norms Bold"/>
                <a:sym typeface="TT Norms Bold"/>
              </a:rPr>
              <a:t>Objetivos da Educação</a:t>
            </a:r>
          </a:p>
        </p:txBody>
      </p:sp>
      <p:sp>
        <p:nvSpPr>
          <p:cNvPr name="Freeform 9" id="9"/>
          <p:cNvSpPr/>
          <p:nvPr/>
        </p:nvSpPr>
        <p:spPr>
          <a:xfrm flipH="false" flipV="false" rot="-8951481">
            <a:off x="-6572919" y="-3971600"/>
            <a:ext cx="9612504" cy="7707481"/>
          </a:xfrm>
          <a:custGeom>
            <a:avLst/>
            <a:gdLst/>
            <a:ahLst/>
            <a:cxnLst/>
            <a:rect r="r" b="b" t="t" l="l"/>
            <a:pathLst>
              <a:path h="7707481" w="9612504">
                <a:moveTo>
                  <a:pt x="0" y="0"/>
                </a:moveTo>
                <a:lnTo>
                  <a:pt x="9612504" y="0"/>
                </a:lnTo>
                <a:lnTo>
                  <a:pt x="9612504" y="7707481"/>
                </a:lnTo>
                <a:lnTo>
                  <a:pt x="0" y="77074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8951481">
            <a:off x="15969143" y="-2230680"/>
            <a:ext cx="9612504" cy="7707481"/>
          </a:xfrm>
          <a:custGeom>
            <a:avLst/>
            <a:gdLst/>
            <a:ahLst/>
            <a:cxnLst/>
            <a:rect r="r" b="b" t="t" l="l"/>
            <a:pathLst>
              <a:path h="7707481" w="9612504">
                <a:moveTo>
                  <a:pt x="0" y="0"/>
                </a:moveTo>
                <a:lnTo>
                  <a:pt x="9612504" y="0"/>
                </a:lnTo>
                <a:lnTo>
                  <a:pt x="9612504" y="7707480"/>
                </a:lnTo>
                <a:lnTo>
                  <a:pt x="0" y="77074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13545835" y="9438834"/>
            <a:ext cx="3532091" cy="766296"/>
            <a:chOff x="0" y="0"/>
            <a:chExt cx="4709455" cy="1021728"/>
          </a:xfrm>
        </p:grpSpPr>
        <p:sp>
          <p:nvSpPr>
            <p:cNvPr name="Freeform 12" id="12"/>
            <p:cNvSpPr/>
            <p:nvPr/>
          </p:nvSpPr>
          <p:spPr>
            <a:xfrm flipH="false" flipV="false" rot="0">
              <a:off x="1171763" y="195420"/>
              <a:ext cx="3537691" cy="630888"/>
            </a:xfrm>
            <a:custGeom>
              <a:avLst/>
              <a:gdLst/>
              <a:ahLst/>
              <a:cxnLst/>
              <a:rect r="r" b="b" t="t" l="l"/>
              <a:pathLst>
                <a:path h="630888" w="3537691">
                  <a:moveTo>
                    <a:pt x="0" y="0"/>
                  </a:moveTo>
                  <a:lnTo>
                    <a:pt x="3537692" y="0"/>
                  </a:lnTo>
                  <a:lnTo>
                    <a:pt x="3537692" y="630888"/>
                  </a:lnTo>
                  <a:lnTo>
                    <a:pt x="0" y="630888"/>
                  </a:lnTo>
                  <a:lnTo>
                    <a:pt x="0" y="0"/>
                  </a:lnTo>
                  <a:close/>
                </a:path>
              </a:pathLst>
            </a:custGeom>
            <a:blipFill>
              <a:blip r:embed="rId7"/>
              <a:stretch>
                <a:fillRect l="0" t="0" r="0" b="0"/>
              </a:stretch>
            </a:blipFill>
          </p:spPr>
        </p:sp>
        <p:sp>
          <p:nvSpPr>
            <p:cNvPr name="Freeform 13" id="13"/>
            <p:cNvSpPr/>
            <p:nvPr/>
          </p:nvSpPr>
          <p:spPr>
            <a:xfrm flipH="false" flipV="false" rot="0">
              <a:off x="0" y="0"/>
              <a:ext cx="1021728" cy="1021728"/>
            </a:xfrm>
            <a:custGeom>
              <a:avLst/>
              <a:gdLst/>
              <a:ahLst/>
              <a:cxnLst/>
              <a:rect r="r" b="b" t="t" l="l"/>
              <a:pathLst>
                <a:path h="1021728" w="1021728">
                  <a:moveTo>
                    <a:pt x="0" y="0"/>
                  </a:moveTo>
                  <a:lnTo>
                    <a:pt x="1021728" y="0"/>
                  </a:lnTo>
                  <a:lnTo>
                    <a:pt x="1021728" y="1021728"/>
                  </a:lnTo>
                  <a:lnTo>
                    <a:pt x="0" y="1021728"/>
                  </a:lnTo>
                  <a:lnTo>
                    <a:pt x="0" y="0"/>
                  </a:lnTo>
                  <a:close/>
                </a:path>
              </a:pathLst>
            </a:custGeom>
            <a:blipFill>
              <a:blip r:embed="rId8"/>
              <a:stretch>
                <a:fillRect l="0" t="0" r="0" b="0"/>
              </a:stretch>
            </a:blipFill>
          </p:spPr>
        </p:sp>
      </p:grpSp>
    </p:spTree>
  </p:cSld>
  <p:clrMapOvr>
    <a:masterClrMapping/>
  </p:clrMapOvr>
  <p:transition spd="med">
    <p:cover dir="d"/>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sp>
        <p:nvSpPr>
          <p:cNvPr name="Freeform 3" id="3"/>
          <p:cNvSpPr/>
          <p:nvPr/>
        </p:nvSpPr>
        <p:spPr>
          <a:xfrm flipH="false" flipV="false" rot="0">
            <a:off x="-4284275" y="-3231579"/>
            <a:ext cx="18861858" cy="14780838"/>
          </a:xfrm>
          <a:custGeom>
            <a:avLst/>
            <a:gdLst/>
            <a:ahLst/>
            <a:cxnLst/>
            <a:rect r="r" b="b" t="t" l="l"/>
            <a:pathLst>
              <a:path h="14780838" w="18861858">
                <a:moveTo>
                  <a:pt x="0" y="0"/>
                </a:moveTo>
                <a:lnTo>
                  <a:pt x="18861858" y="0"/>
                </a:lnTo>
                <a:lnTo>
                  <a:pt x="18861858" y="14780838"/>
                </a:lnTo>
                <a:lnTo>
                  <a:pt x="0" y="1478083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941726" y="-2145181"/>
            <a:ext cx="11700664" cy="11869932"/>
          </a:xfrm>
          <a:custGeom>
            <a:avLst/>
            <a:gdLst/>
            <a:ahLst/>
            <a:cxnLst/>
            <a:rect r="r" b="b" t="t" l="l"/>
            <a:pathLst>
              <a:path h="11869932" w="11700664">
                <a:moveTo>
                  <a:pt x="0" y="0"/>
                </a:moveTo>
                <a:lnTo>
                  <a:pt x="11700664" y="0"/>
                </a:lnTo>
                <a:lnTo>
                  <a:pt x="11700664" y="11869932"/>
                </a:lnTo>
                <a:lnTo>
                  <a:pt x="0" y="118699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213348" y="1309475"/>
            <a:ext cx="7549557" cy="1806575"/>
          </a:xfrm>
          <a:prstGeom prst="rect">
            <a:avLst/>
          </a:prstGeom>
        </p:spPr>
        <p:txBody>
          <a:bodyPr anchor="t" rtlCol="false" tIns="0" lIns="0" bIns="0" rIns="0">
            <a:spAutoFit/>
          </a:bodyPr>
          <a:lstStyle/>
          <a:p>
            <a:pPr algn="l" marL="0" indent="0" lvl="0">
              <a:lnSpc>
                <a:spcPts val="6999"/>
              </a:lnSpc>
              <a:spcBef>
                <a:spcPct val="0"/>
              </a:spcBef>
            </a:pPr>
            <a:r>
              <a:rPr lang="en-US" b="true" sz="6999" spc="-405" strike="noStrike" u="none">
                <a:solidFill>
                  <a:srgbClr val="000000"/>
                </a:solidFill>
                <a:latin typeface="TT Norms Bold"/>
                <a:ea typeface="TT Norms Bold"/>
                <a:cs typeface="TT Norms Bold"/>
                <a:sym typeface="TT Norms Bold"/>
              </a:rPr>
              <a:t>A EDUCAÇÃO </a:t>
            </a:r>
          </a:p>
          <a:p>
            <a:pPr algn="l" marL="0" indent="0" lvl="0">
              <a:lnSpc>
                <a:spcPts val="6999"/>
              </a:lnSpc>
              <a:spcBef>
                <a:spcPct val="0"/>
              </a:spcBef>
            </a:pPr>
            <a:r>
              <a:rPr lang="en-US" b="true" sz="6999" spc="-405" strike="noStrike" u="none">
                <a:solidFill>
                  <a:srgbClr val="000000"/>
                </a:solidFill>
                <a:latin typeface="TT Norms Bold"/>
                <a:ea typeface="TT Norms Bold"/>
                <a:cs typeface="TT Norms Bold"/>
                <a:sym typeface="TT Norms Bold"/>
              </a:rPr>
              <a:t>NO BRASIL</a:t>
            </a:r>
          </a:p>
        </p:txBody>
      </p:sp>
      <p:sp>
        <p:nvSpPr>
          <p:cNvPr name="TextBox 6" id="6"/>
          <p:cNvSpPr txBox="true"/>
          <p:nvPr/>
        </p:nvSpPr>
        <p:spPr>
          <a:xfrm rot="0">
            <a:off x="1110119" y="5086350"/>
            <a:ext cx="10741050" cy="3714750"/>
          </a:xfrm>
          <a:prstGeom prst="rect">
            <a:avLst/>
          </a:prstGeom>
        </p:spPr>
        <p:txBody>
          <a:bodyPr anchor="t" rtlCol="false" tIns="0" lIns="0" bIns="0" rIns="0">
            <a:spAutoFit/>
          </a:bodyPr>
          <a:lstStyle/>
          <a:p>
            <a:pPr algn="l" marL="0" indent="0" lvl="0">
              <a:lnSpc>
                <a:spcPts val="4200"/>
              </a:lnSpc>
            </a:pPr>
            <a:r>
              <a:rPr lang="en-US" sz="3000">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Donec sollicitudin dolor vel urna rutrum mattis. Mauris nisi ligula, rhoncus eget risus blandit, rutrum laoreet lectus. Duis porttitor quam quis libero dapibus suscipit.</a:t>
            </a:r>
          </a:p>
        </p:txBody>
      </p:sp>
      <p:grpSp>
        <p:nvGrpSpPr>
          <p:cNvPr name="Group 7" id="7"/>
          <p:cNvGrpSpPr/>
          <p:nvPr/>
        </p:nvGrpSpPr>
        <p:grpSpPr>
          <a:xfrm rot="0">
            <a:off x="11954398" y="1166600"/>
            <a:ext cx="5246370" cy="5246370"/>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4906" t="0" r="-24906" b="0"/>
              </a:stretch>
            </a:blipFill>
          </p:spPr>
        </p:sp>
      </p:grpSp>
      <p:sp>
        <p:nvSpPr>
          <p:cNvPr name="Freeform 9" id="9"/>
          <p:cNvSpPr/>
          <p:nvPr/>
        </p:nvSpPr>
        <p:spPr>
          <a:xfrm flipH="false" flipV="false" rot="0">
            <a:off x="1213348" y="3837635"/>
            <a:ext cx="614722" cy="738203"/>
          </a:xfrm>
          <a:custGeom>
            <a:avLst/>
            <a:gdLst/>
            <a:ahLst/>
            <a:cxnLst/>
            <a:rect r="r" b="b" t="t" l="l"/>
            <a:pathLst>
              <a:path h="738203" w="614722">
                <a:moveTo>
                  <a:pt x="0" y="0"/>
                </a:moveTo>
                <a:lnTo>
                  <a:pt x="614722" y="0"/>
                </a:lnTo>
                <a:lnTo>
                  <a:pt x="614722" y="738203"/>
                </a:lnTo>
                <a:lnTo>
                  <a:pt x="0" y="73820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2146315" y="3932885"/>
            <a:ext cx="5477165" cy="706120"/>
          </a:xfrm>
          <a:prstGeom prst="rect">
            <a:avLst/>
          </a:prstGeom>
        </p:spPr>
        <p:txBody>
          <a:bodyPr anchor="t" rtlCol="false" tIns="0" lIns="0" bIns="0" rIns="0">
            <a:spAutoFit/>
          </a:bodyPr>
          <a:lstStyle/>
          <a:p>
            <a:pPr algn="l" marL="0" indent="0" lvl="0">
              <a:lnSpc>
                <a:spcPts val="5300"/>
              </a:lnSpc>
              <a:spcBef>
                <a:spcPct val="0"/>
              </a:spcBef>
            </a:pPr>
            <a:r>
              <a:rPr lang="en-US" b="true" sz="5300" spc="-159" strike="noStrike" u="none">
                <a:solidFill>
                  <a:srgbClr val="000000"/>
                </a:solidFill>
                <a:latin typeface="TT Norms Bold"/>
                <a:ea typeface="TT Norms Bold"/>
                <a:cs typeface="TT Norms Bold"/>
                <a:sym typeface="TT Norms Bold"/>
              </a:rPr>
              <a:t>A pedagogia </a:t>
            </a:r>
          </a:p>
        </p:txBody>
      </p:sp>
      <p:grpSp>
        <p:nvGrpSpPr>
          <p:cNvPr name="Group 11" id="11"/>
          <p:cNvGrpSpPr/>
          <p:nvPr/>
        </p:nvGrpSpPr>
        <p:grpSpPr>
          <a:xfrm rot="0">
            <a:off x="13545835" y="9438834"/>
            <a:ext cx="3532091" cy="766296"/>
            <a:chOff x="0" y="0"/>
            <a:chExt cx="4709455" cy="1021728"/>
          </a:xfrm>
        </p:grpSpPr>
        <p:sp>
          <p:nvSpPr>
            <p:cNvPr name="Freeform 12" id="12"/>
            <p:cNvSpPr/>
            <p:nvPr/>
          </p:nvSpPr>
          <p:spPr>
            <a:xfrm flipH="false" flipV="false" rot="0">
              <a:off x="1171763" y="195420"/>
              <a:ext cx="3537691" cy="630888"/>
            </a:xfrm>
            <a:custGeom>
              <a:avLst/>
              <a:gdLst/>
              <a:ahLst/>
              <a:cxnLst/>
              <a:rect r="r" b="b" t="t" l="l"/>
              <a:pathLst>
                <a:path h="630888" w="3537691">
                  <a:moveTo>
                    <a:pt x="0" y="0"/>
                  </a:moveTo>
                  <a:lnTo>
                    <a:pt x="3537692" y="0"/>
                  </a:lnTo>
                  <a:lnTo>
                    <a:pt x="3537692" y="630888"/>
                  </a:lnTo>
                  <a:lnTo>
                    <a:pt x="0" y="630888"/>
                  </a:lnTo>
                  <a:lnTo>
                    <a:pt x="0" y="0"/>
                  </a:lnTo>
                  <a:close/>
                </a:path>
              </a:pathLst>
            </a:custGeom>
            <a:blipFill>
              <a:blip r:embed="rId10"/>
              <a:stretch>
                <a:fillRect l="0" t="0" r="0" b="0"/>
              </a:stretch>
            </a:blipFill>
          </p:spPr>
        </p:sp>
        <p:sp>
          <p:nvSpPr>
            <p:cNvPr name="Freeform 13" id="13"/>
            <p:cNvSpPr/>
            <p:nvPr/>
          </p:nvSpPr>
          <p:spPr>
            <a:xfrm flipH="false" flipV="false" rot="0">
              <a:off x="0" y="0"/>
              <a:ext cx="1021728" cy="1021728"/>
            </a:xfrm>
            <a:custGeom>
              <a:avLst/>
              <a:gdLst/>
              <a:ahLst/>
              <a:cxnLst/>
              <a:rect r="r" b="b" t="t" l="l"/>
              <a:pathLst>
                <a:path h="1021728" w="1021728">
                  <a:moveTo>
                    <a:pt x="0" y="0"/>
                  </a:moveTo>
                  <a:lnTo>
                    <a:pt x="1021728" y="0"/>
                  </a:lnTo>
                  <a:lnTo>
                    <a:pt x="1021728" y="1021728"/>
                  </a:lnTo>
                  <a:lnTo>
                    <a:pt x="0" y="1021728"/>
                  </a:lnTo>
                  <a:lnTo>
                    <a:pt x="0" y="0"/>
                  </a:lnTo>
                  <a:close/>
                </a:path>
              </a:pathLst>
            </a:custGeom>
            <a:blipFill>
              <a:blip r:embed="rId11"/>
              <a:stretch>
                <a:fillRect l="0" t="0" r="0" b="0"/>
              </a:stretch>
            </a:blipFill>
          </p:spPr>
        </p:sp>
      </p:grpSp>
    </p:spTree>
  </p:cSld>
  <p:clrMapOvr>
    <a:masterClrMapping/>
  </p:clrMapOvr>
  <p:transition spd="med">
    <p:cover dir="l"/>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sp>
        <p:nvSpPr>
          <p:cNvPr name="Freeform 3" id="3"/>
          <p:cNvSpPr/>
          <p:nvPr/>
        </p:nvSpPr>
        <p:spPr>
          <a:xfrm flipH="false" flipV="false" rot="0">
            <a:off x="7941726" y="-2145181"/>
            <a:ext cx="11700664" cy="11869932"/>
          </a:xfrm>
          <a:custGeom>
            <a:avLst/>
            <a:gdLst/>
            <a:ahLst/>
            <a:cxnLst/>
            <a:rect r="r" b="b" t="t" l="l"/>
            <a:pathLst>
              <a:path h="11869932" w="11700664">
                <a:moveTo>
                  <a:pt x="0" y="0"/>
                </a:moveTo>
                <a:lnTo>
                  <a:pt x="11700664" y="0"/>
                </a:lnTo>
                <a:lnTo>
                  <a:pt x="11700664" y="11869932"/>
                </a:lnTo>
                <a:lnTo>
                  <a:pt x="0" y="118699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5312975">
            <a:off x="-3333899" y="7003773"/>
            <a:ext cx="10511946" cy="8237543"/>
          </a:xfrm>
          <a:custGeom>
            <a:avLst/>
            <a:gdLst/>
            <a:ahLst/>
            <a:cxnLst/>
            <a:rect r="r" b="b" t="t" l="l"/>
            <a:pathLst>
              <a:path h="8237543" w="10511946">
                <a:moveTo>
                  <a:pt x="0" y="0"/>
                </a:moveTo>
                <a:lnTo>
                  <a:pt x="10511946" y="0"/>
                </a:lnTo>
                <a:lnTo>
                  <a:pt x="10511946" y="8237543"/>
                </a:lnTo>
                <a:lnTo>
                  <a:pt x="0" y="82375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TextBox 5" id="5"/>
          <p:cNvSpPr txBox="true"/>
          <p:nvPr/>
        </p:nvSpPr>
        <p:spPr>
          <a:xfrm rot="0">
            <a:off x="1028700" y="4524974"/>
            <a:ext cx="10259385" cy="2114550"/>
          </a:xfrm>
          <a:prstGeom prst="rect">
            <a:avLst/>
          </a:prstGeom>
        </p:spPr>
        <p:txBody>
          <a:bodyPr anchor="t" rtlCol="false" tIns="0" lIns="0" bIns="0" rIns="0">
            <a:spAutoFit/>
          </a:bodyPr>
          <a:lstStyle/>
          <a:p>
            <a:pPr algn="just" marL="0" indent="0" lvl="0">
              <a:lnSpc>
                <a:spcPts val="4200"/>
              </a:lnSpc>
            </a:pPr>
            <a:r>
              <a:rPr lang="en-US" sz="3000">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a:t>
            </a:r>
          </a:p>
        </p:txBody>
      </p:sp>
      <p:sp>
        <p:nvSpPr>
          <p:cNvPr name="TextBox 6" id="6"/>
          <p:cNvSpPr txBox="true"/>
          <p:nvPr/>
        </p:nvSpPr>
        <p:spPr>
          <a:xfrm rot="0">
            <a:off x="1028700" y="1309095"/>
            <a:ext cx="12763358" cy="920750"/>
          </a:xfrm>
          <a:prstGeom prst="rect">
            <a:avLst/>
          </a:prstGeom>
        </p:spPr>
        <p:txBody>
          <a:bodyPr anchor="t" rtlCol="false" tIns="0" lIns="0" bIns="0" rIns="0">
            <a:spAutoFit/>
          </a:bodyPr>
          <a:lstStyle/>
          <a:p>
            <a:pPr algn="l" marL="0" indent="0" lvl="0">
              <a:lnSpc>
                <a:spcPts val="6999"/>
              </a:lnSpc>
              <a:spcBef>
                <a:spcPct val="0"/>
              </a:spcBef>
            </a:pPr>
            <a:r>
              <a:rPr lang="en-US" b="true" sz="6999" spc="-405" strike="noStrike" u="none">
                <a:solidFill>
                  <a:srgbClr val="000000"/>
                </a:solidFill>
                <a:latin typeface="TT Norms Bold"/>
                <a:ea typeface="TT Norms Bold"/>
                <a:cs typeface="TT Norms Bold"/>
                <a:sym typeface="TT Norms Bold"/>
              </a:rPr>
              <a:t>EDUCAÇÃO INCLUSIVA</a:t>
            </a:r>
          </a:p>
        </p:txBody>
      </p:sp>
      <p:sp>
        <p:nvSpPr>
          <p:cNvPr name="Freeform 7" id="7"/>
          <p:cNvSpPr/>
          <p:nvPr/>
        </p:nvSpPr>
        <p:spPr>
          <a:xfrm flipH="false" flipV="false" rot="0">
            <a:off x="12267403" y="3498553"/>
            <a:ext cx="614722" cy="738203"/>
          </a:xfrm>
          <a:custGeom>
            <a:avLst/>
            <a:gdLst/>
            <a:ahLst/>
            <a:cxnLst/>
            <a:rect r="r" b="b" t="t" l="l"/>
            <a:pathLst>
              <a:path h="738203" w="614722">
                <a:moveTo>
                  <a:pt x="0" y="0"/>
                </a:moveTo>
                <a:lnTo>
                  <a:pt x="614721" y="0"/>
                </a:lnTo>
                <a:lnTo>
                  <a:pt x="614721"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028700" y="2877545"/>
            <a:ext cx="6904174" cy="1418494"/>
          </a:xfrm>
          <a:custGeom>
            <a:avLst/>
            <a:gdLst/>
            <a:ahLst/>
            <a:cxnLst/>
            <a:rect r="r" b="b" t="t" l="l"/>
            <a:pathLst>
              <a:path h="1418494" w="6904174">
                <a:moveTo>
                  <a:pt x="0" y="0"/>
                </a:moveTo>
                <a:lnTo>
                  <a:pt x="6904174" y="0"/>
                </a:lnTo>
                <a:lnTo>
                  <a:pt x="6904174" y="1418494"/>
                </a:lnTo>
                <a:lnTo>
                  <a:pt x="0" y="14184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true" flipV="false" rot="0">
            <a:off x="1595703" y="3167622"/>
            <a:ext cx="680619" cy="680619"/>
          </a:xfrm>
          <a:custGeom>
            <a:avLst/>
            <a:gdLst/>
            <a:ahLst/>
            <a:cxnLst/>
            <a:rect r="r" b="b" t="t" l="l"/>
            <a:pathLst>
              <a:path h="680619" w="680619">
                <a:moveTo>
                  <a:pt x="680619" y="0"/>
                </a:moveTo>
                <a:lnTo>
                  <a:pt x="0" y="0"/>
                </a:lnTo>
                <a:lnTo>
                  <a:pt x="0" y="680619"/>
                </a:lnTo>
                <a:lnTo>
                  <a:pt x="680619" y="680619"/>
                </a:lnTo>
                <a:lnTo>
                  <a:pt x="680619"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2368019" y="3262872"/>
            <a:ext cx="8006826" cy="706120"/>
          </a:xfrm>
          <a:prstGeom prst="rect">
            <a:avLst/>
          </a:prstGeom>
        </p:spPr>
        <p:txBody>
          <a:bodyPr anchor="t" rtlCol="false" tIns="0" lIns="0" bIns="0" rIns="0">
            <a:spAutoFit/>
          </a:bodyPr>
          <a:lstStyle/>
          <a:p>
            <a:pPr algn="l" marL="0" indent="0" lvl="0">
              <a:lnSpc>
                <a:spcPts val="5300"/>
              </a:lnSpc>
              <a:spcBef>
                <a:spcPct val="0"/>
              </a:spcBef>
            </a:pPr>
            <a:r>
              <a:rPr lang="en-US" b="true" sz="5300" spc="-159" strike="noStrike" u="none">
                <a:solidFill>
                  <a:srgbClr val="000000"/>
                </a:solidFill>
                <a:latin typeface="TT Norms Bold"/>
                <a:ea typeface="TT Norms Bold"/>
                <a:cs typeface="TT Norms Bold"/>
                <a:sym typeface="TT Norms Bold"/>
              </a:rPr>
              <a:t>Projetos</a:t>
            </a:r>
          </a:p>
        </p:txBody>
      </p:sp>
      <p:sp>
        <p:nvSpPr>
          <p:cNvPr name="TextBox 11" id="11"/>
          <p:cNvSpPr txBox="true"/>
          <p:nvPr/>
        </p:nvSpPr>
        <p:spPr>
          <a:xfrm rot="0">
            <a:off x="1028700" y="6891500"/>
            <a:ext cx="10259385" cy="2114550"/>
          </a:xfrm>
          <a:prstGeom prst="rect">
            <a:avLst/>
          </a:prstGeom>
        </p:spPr>
        <p:txBody>
          <a:bodyPr anchor="t" rtlCol="false" tIns="0" lIns="0" bIns="0" rIns="0">
            <a:spAutoFit/>
          </a:bodyPr>
          <a:lstStyle/>
          <a:p>
            <a:pPr algn="just" marL="0" indent="0" lvl="0">
              <a:lnSpc>
                <a:spcPts val="4200"/>
              </a:lnSpc>
              <a:spcBef>
                <a:spcPct val="0"/>
              </a:spcBef>
            </a:pPr>
            <a:r>
              <a:rPr lang="en-US" sz="3000" strike="noStrike" u="none">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a:t>
            </a:r>
          </a:p>
        </p:txBody>
      </p:sp>
      <p:sp>
        <p:nvSpPr>
          <p:cNvPr name="TextBox 12" id="12"/>
          <p:cNvSpPr txBox="true"/>
          <p:nvPr/>
        </p:nvSpPr>
        <p:spPr>
          <a:xfrm rot="0">
            <a:off x="13238473" y="3634658"/>
            <a:ext cx="4020827" cy="660400"/>
          </a:xfrm>
          <a:prstGeom prst="rect">
            <a:avLst/>
          </a:prstGeom>
        </p:spPr>
        <p:txBody>
          <a:bodyPr anchor="t" rtlCol="false" tIns="0" lIns="0" bIns="0" rIns="0">
            <a:spAutoFit/>
          </a:bodyPr>
          <a:lstStyle/>
          <a:p>
            <a:pPr algn="l" marL="0" indent="0" lvl="0">
              <a:lnSpc>
                <a:spcPts val="5000"/>
              </a:lnSpc>
              <a:spcBef>
                <a:spcPct val="0"/>
              </a:spcBef>
            </a:pPr>
            <a:r>
              <a:rPr lang="en-US" b="true" sz="5000" spc="-150" strike="noStrike" u="none">
                <a:solidFill>
                  <a:srgbClr val="000000"/>
                </a:solidFill>
                <a:latin typeface="TT Norms Bold"/>
                <a:ea typeface="TT Norms Bold"/>
                <a:cs typeface="TT Norms Bold"/>
                <a:sym typeface="TT Norms Bold"/>
              </a:rPr>
              <a:t>Exemplo 1</a:t>
            </a:r>
          </a:p>
        </p:txBody>
      </p:sp>
      <p:sp>
        <p:nvSpPr>
          <p:cNvPr name="Freeform 13" id="13"/>
          <p:cNvSpPr/>
          <p:nvPr/>
        </p:nvSpPr>
        <p:spPr>
          <a:xfrm flipH="false" flipV="false" rot="0">
            <a:off x="12267403" y="4813339"/>
            <a:ext cx="614722" cy="738203"/>
          </a:xfrm>
          <a:custGeom>
            <a:avLst/>
            <a:gdLst/>
            <a:ahLst/>
            <a:cxnLst/>
            <a:rect r="r" b="b" t="t" l="l"/>
            <a:pathLst>
              <a:path h="738203" w="614722">
                <a:moveTo>
                  <a:pt x="0" y="0"/>
                </a:moveTo>
                <a:lnTo>
                  <a:pt x="614721" y="0"/>
                </a:lnTo>
                <a:lnTo>
                  <a:pt x="614721"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13238473" y="4949443"/>
            <a:ext cx="4020827" cy="661037"/>
          </a:xfrm>
          <a:prstGeom prst="rect">
            <a:avLst/>
          </a:prstGeom>
        </p:spPr>
        <p:txBody>
          <a:bodyPr anchor="t" rtlCol="false" tIns="0" lIns="0" bIns="0" rIns="0">
            <a:spAutoFit/>
          </a:bodyPr>
          <a:lstStyle/>
          <a:p>
            <a:pPr algn="l" marL="0" indent="0" lvl="0">
              <a:lnSpc>
                <a:spcPts val="5000"/>
              </a:lnSpc>
              <a:spcBef>
                <a:spcPct val="0"/>
              </a:spcBef>
            </a:pPr>
            <a:r>
              <a:rPr lang="en-US" b="true" sz="5000" spc="-150" strike="noStrike" u="none">
                <a:solidFill>
                  <a:srgbClr val="000000"/>
                </a:solidFill>
                <a:latin typeface="TT Norms Bold"/>
                <a:ea typeface="TT Norms Bold"/>
                <a:cs typeface="TT Norms Bold"/>
                <a:sym typeface="TT Norms Bold"/>
              </a:rPr>
              <a:t>Exemplo 2</a:t>
            </a:r>
          </a:p>
        </p:txBody>
      </p:sp>
      <p:sp>
        <p:nvSpPr>
          <p:cNvPr name="Freeform 15" id="15"/>
          <p:cNvSpPr/>
          <p:nvPr/>
        </p:nvSpPr>
        <p:spPr>
          <a:xfrm flipH="false" flipV="false" rot="0">
            <a:off x="12267403" y="6151165"/>
            <a:ext cx="614722" cy="738203"/>
          </a:xfrm>
          <a:custGeom>
            <a:avLst/>
            <a:gdLst/>
            <a:ahLst/>
            <a:cxnLst/>
            <a:rect r="r" b="b" t="t" l="l"/>
            <a:pathLst>
              <a:path h="738203" w="614722">
                <a:moveTo>
                  <a:pt x="0" y="0"/>
                </a:moveTo>
                <a:lnTo>
                  <a:pt x="614721" y="0"/>
                </a:lnTo>
                <a:lnTo>
                  <a:pt x="614721"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3238473" y="6287269"/>
            <a:ext cx="4020827" cy="661037"/>
          </a:xfrm>
          <a:prstGeom prst="rect">
            <a:avLst/>
          </a:prstGeom>
        </p:spPr>
        <p:txBody>
          <a:bodyPr anchor="t" rtlCol="false" tIns="0" lIns="0" bIns="0" rIns="0">
            <a:spAutoFit/>
          </a:bodyPr>
          <a:lstStyle/>
          <a:p>
            <a:pPr algn="l" marL="0" indent="0" lvl="0">
              <a:lnSpc>
                <a:spcPts val="5000"/>
              </a:lnSpc>
              <a:spcBef>
                <a:spcPct val="0"/>
              </a:spcBef>
            </a:pPr>
            <a:r>
              <a:rPr lang="en-US" b="true" sz="5000" spc="-150" strike="noStrike" u="none">
                <a:solidFill>
                  <a:srgbClr val="000000"/>
                </a:solidFill>
                <a:latin typeface="TT Norms Bold"/>
                <a:ea typeface="TT Norms Bold"/>
                <a:cs typeface="TT Norms Bold"/>
                <a:sym typeface="TT Norms Bold"/>
              </a:rPr>
              <a:t>Exemplo 3</a:t>
            </a:r>
          </a:p>
        </p:txBody>
      </p:sp>
      <p:sp>
        <p:nvSpPr>
          <p:cNvPr name="Freeform 17" id="17"/>
          <p:cNvSpPr/>
          <p:nvPr/>
        </p:nvSpPr>
        <p:spPr>
          <a:xfrm flipH="false" flipV="false" rot="0">
            <a:off x="12267403" y="7491575"/>
            <a:ext cx="614722" cy="738203"/>
          </a:xfrm>
          <a:custGeom>
            <a:avLst/>
            <a:gdLst/>
            <a:ahLst/>
            <a:cxnLst/>
            <a:rect r="r" b="b" t="t" l="l"/>
            <a:pathLst>
              <a:path h="738203" w="614722">
                <a:moveTo>
                  <a:pt x="0" y="0"/>
                </a:moveTo>
                <a:lnTo>
                  <a:pt x="614721" y="0"/>
                </a:lnTo>
                <a:lnTo>
                  <a:pt x="614721" y="738203"/>
                </a:lnTo>
                <a:lnTo>
                  <a:pt x="0" y="7382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13238473" y="7627679"/>
            <a:ext cx="4020827" cy="661037"/>
          </a:xfrm>
          <a:prstGeom prst="rect">
            <a:avLst/>
          </a:prstGeom>
        </p:spPr>
        <p:txBody>
          <a:bodyPr anchor="t" rtlCol="false" tIns="0" lIns="0" bIns="0" rIns="0">
            <a:spAutoFit/>
          </a:bodyPr>
          <a:lstStyle/>
          <a:p>
            <a:pPr algn="l" marL="0" indent="0" lvl="0">
              <a:lnSpc>
                <a:spcPts val="5000"/>
              </a:lnSpc>
              <a:spcBef>
                <a:spcPct val="0"/>
              </a:spcBef>
            </a:pPr>
            <a:r>
              <a:rPr lang="en-US" b="true" sz="5000" spc="-150" strike="noStrike" u="none">
                <a:solidFill>
                  <a:srgbClr val="000000"/>
                </a:solidFill>
                <a:latin typeface="TT Norms Bold"/>
                <a:ea typeface="TT Norms Bold"/>
                <a:cs typeface="TT Norms Bold"/>
                <a:sym typeface="TT Norms Bold"/>
              </a:rPr>
              <a:t>Exemplo 4</a:t>
            </a:r>
          </a:p>
        </p:txBody>
      </p:sp>
      <p:grpSp>
        <p:nvGrpSpPr>
          <p:cNvPr name="Group 19" id="19"/>
          <p:cNvGrpSpPr/>
          <p:nvPr/>
        </p:nvGrpSpPr>
        <p:grpSpPr>
          <a:xfrm rot="0">
            <a:off x="13545835" y="9438834"/>
            <a:ext cx="3532091" cy="766296"/>
            <a:chOff x="0" y="0"/>
            <a:chExt cx="4709455" cy="1021728"/>
          </a:xfrm>
        </p:grpSpPr>
        <p:sp>
          <p:nvSpPr>
            <p:cNvPr name="Freeform 20" id="20"/>
            <p:cNvSpPr/>
            <p:nvPr/>
          </p:nvSpPr>
          <p:spPr>
            <a:xfrm flipH="false" flipV="false" rot="0">
              <a:off x="1171763" y="195420"/>
              <a:ext cx="3537691" cy="630888"/>
            </a:xfrm>
            <a:custGeom>
              <a:avLst/>
              <a:gdLst/>
              <a:ahLst/>
              <a:cxnLst/>
              <a:rect r="r" b="b" t="t" l="l"/>
              <a:pathLst>
                <a:path h="630888" w="3537691">
                  <a:moveTo>
                    <a:pt x="0" y="0"/>
                  </a:moveTo>
                  <a:lnTo>
                    <a:pt x="3537692" y="0"/>
                  </a:lnTo>
                  <a:lnTo>
                    <a:pt x="3537692" y="630888"/>
                  </a:lnTo>
                  <a:lnTo>
                    <a:pt x="0" y="630888"/>
                  </a:lnTo>
                  <a:lnTo>
                    <a:pt x="0" y="0"/>
                  </a:lnTo>
                  <a:close/>
                </a:path>
              </a:pathLst>
            </a:custGeom>
            <a:blipFill>
              <a:blip r:embed="rId13"/>
              <a:stretch>
                <a:fillRect l="0" t="0" r="0" b="0"/>
              </a:stretch>
            </a:blipFill>
          </p:spPr>
        </p:sp>
        <p:sp>
          <p:nvSpPr>
            <p:cNvPr name="Freeform 21" id="21"/>
            <p:cNvSpPr/>
            <p:nvPr/>
          </p:nvSpPr>
          <p:spPr>
            <a:xfrm flipH="false" flipV="false" rot="0">
              <a:off x="0" y="0"/>
              <a:ext cx="1021728" cy="1021728"/>
            </a:xfrm>
            <a:custGeom>
              <a:avLst/>
              <a:gdLst/>
              <a:ahLst/>
              <a:cxnLst/>
              <a:rect r="r" b="b" t="t" l="l"/>
              <a:pathLst>
                <a:path h="1021728" w="1021728">
                  <a:moveTo>
                    <a:pt x="0" y="0"/>
                  </a:moveTo>
                  <a:lnTo>
                    <a:pt x="1021728" y="0"/>
                  </a:lnTo>
                  <a:lnTo>
                    <a:pt x="1021728" y="1021728"/>
                  </a:lnTo>
                  <a:lnTo>
                    <a:pt x="0" y="1021728"/>
                  </a:lnTo>
                  <a:lnTo>
                    <a:pt x="0" y="0"/>
                  </a:lnTo>
                  <a:close/>
                </a:path>
              </a:pathLst>
            </a:custGeom>
            <a:blipFill>
              <a:blip r:embed="rId14"/>
              <a:stretch>
                <a:fillRect l="0" t="0" r="0" b="0"/>
              </a:stretch>
            </a:blipFill>
          </p:spPr>
        </p:sp>
      </p:grpSp>
    </p:spTree>
  </p:cSld>
  <p:clrMapOvr>
    <a:masterClrMapping/>
  </p:clrMapOvr>
  <p:transition spd="med">
    <p:cover dir="d"/>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sp>
        <p:nvSpPr>
          <p:cNvPr name="Freeform 3" id="3"/>
          <p:cNvSpPr/>
          <p:nvPr/>
        </p:nvSpPr>
        <p:spPr>
          <a:xfrm flipH="false" flipV="false" rot="0">
            <a:off x="9853814" y="1824801"/>
            <a:ext cx="7433499" cy="7433499"/>
          </a:xfrm>
          <a:custGeom>
            <a:avLst/>
            <a:gdLst/>
            <a:ahLst/>
            <a:cxnLst/>
            <a:rect r="r" b="b" t="t" l="l"/>
            <a:pathLst>
              <a:path h="7433499" w="7433499">
                <a:moveTo>
                  <a:pt x="0" y="0"/>
                </a:moveTo>
                <a:lnTo>
                  <a:pt x="7433499" y="0"/>
                </a:lnTo>
                <a:lnTo>
                  <a:pt x="7433499" y="7433499"/>
                </a:lnTo>
                <a:lnTo>
                  <a:pt x="0" y="74334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72971" y="4696409"/>
            <a:ext cx="8371029" cy="8371029"/>
          </a:xfrm>
          <a:custGeom>
            <a:avLst/>
            <a:gdLst/>
            <a:ahLst/>
            <a:cxnLst/>
            <a:rect r="r" b="b" t="t" l="l"/>
            <a:pathLst>
              <a:path h="8371029" w="8371029">
                <a:moveTo>
                  <a:pt x="0" y="0"/>
                </a:moveTo>
                <a:lnTo>
                  <a:pt x="8371029" y="0"/>
                </a:lnTo>
                <a:lnTo>
                  <a:pt x="8371029" y="8371029"/>
                </a:lnTo>
                <a:lnTo>
                  <a:pt x="0" y="83710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447544" y="6038774"/>
            <a:ext cx="7021882" cy="2114550"/>
          </a:xfrm>
          <a:prstGeom prst="rect">
            <a:avLst/>
          </a:prstGeom>
        </p:spPr>
        <p:txBody>
          <a:bodyPr anchor="t" rtlCol="false" tIns="0" lIns="0" bIns="0" rIns="0">
            <a:spAutoFit/>
          </a:bodyPr>
          <a:lstStyle/>
          <a:p>
            <a:pPr algn="ctr">
              <a:lnSpc>
                <a:spcPts val="4200"/>
              </a:lnSpc>
            </a:pPr>
            <a:r>
              <a:rPr lang="en-US" sz="3000">
                <a:solidFill>
                  <a:srgbClr val="000000"/>
                </a:solidFill>
                <a:latin typeface="Canva Sans"/>
                <a:ea typeface="Canva Sans"/>
                <a:cs typeface="Canva Sans"/>
                <a:sym typeface="Canva Sans"/>
              </a:rPr>
              <a:t>Lorem ipsum dolor sit amet, conse</a:t>
            </a:r>
          </a:p>
          <a:p>
            <a:pPr algn="ctr" marL="0" indent="0" lvl="0">
              <a:lnSpc>
                <a:spcPts val="4200"/>
              </a:lnSpc>
            </a:pPr>
            <a:r>
              <a:rPr lang="en-US" sz="3000">
                <a:solidFill>
                  <a:srgbClr val="000000"/>
                </a:solidFill>
                <a:latin typeface="Canva Sans"/>
                <a:ea typeface="Canva Sans"/>
                <a:cs typeface="Canva Sans"/>
                <a:sym typeface="Canva Sans"/>
              </a:rPr>
              <a:t>ctetur adipiscing elit. Suspendisse laoreet dolor sapien, ac volutpat diam faucibus sed.</a:t>
            </a:r>
          </a:p>
        </p:txBody>
      </p:sp>
      <p:sp>
        <p:nvSpPr>
          <p:cNvPr name="Freeform 6" id="6"/>
          <p:cNvSpPr/>
          <p:nvPr/>
        </p:nvSpPr>
        <p:spPr>
          <a:xfrm flipH="false" flipV="false" rot="0">
            <a:off x="2060778" y="4105130"/>
            <a:ext cx="5795414" cy="1190694"/>
          </a:xfrm>
          <a:custGeom>
            <a:avLst/>
            <a:gdLst/>
            <a:ahLst/>
            <a:cxnLst/>
            <a:rect r="r" b="b" t="t" l="l"/>
            <a:pathLst>
              <a:path h="1190694" w="5795414">
                <a:moveTo>
                  <a:pt x="0" y="0"/>
                </a:moveTo>
                <a:lnTo>
                  <a:pt x="5795415" y="0"/>
                </a:lnTo>
                <a:lnTo>
                  <a:pt x="5795415" y="1190694"/>
                </a:lnTo>
                <a:lnTo>
                  <a:pt x="0" y="1190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true" flipV="false" rot="0">
            <a:off x="3036291" y="4437577"/>
            <a:ext cx="517662" cy="517662"/>
          </a:xfrm>
          <a:custGeom>
            <a:avLst/>
            <a:gdLst/>
            <a:ahLst/>
            <a:cxnLst/>
            <a:rect r="r" b="b" t="t" l="l"/>
            <a:pathLst>
              <a:path h="517662" w="517662">
                <a:moveTo>
                  <a:pt x="517663" y="0"/>
                </a:moveTo>
                <a:lnTo>
                  <a:pt x="0" y="0"/>
                </a:lnTo>
                <a:lnTo>
                  <a:pt x="0" y="517663"/>
                </a:lnTo>
                <a:lnTo>
                  <a:pt x="517663" y="517663"/>
                </a:lnTo>
                <a:lnTo>
                  <a:pt x="517663"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3924459" y="4423321"/>
            <a:ext cx="3412695" cy="706120"/>
          </a:xfrm>
          <a:prstGeom prst="rect">
            <a:avLst/>
          </a:prstGeom>
        </p:spPr>
        <p:txBody>
          <a:bodyPr anchor="t" rtlCol="false" tIns="0" lIns="0" bIns="0" rIns="0">
            <a:spAutoFit/>
          </a:bodyPr>
          <a:lstStyle/>
          <a:p>
            <a:pPr algn="l" marL="0" indent="0" lvl="0">
              <a:lnSpc>
                <a:spcPts val="5300"/>
              </a:lnSpc>
              <a:spcBef>
                <a:spcPct val="0"/>
              </a:spcBef>
            </a:pPr>
            <a:r>
              <a:rPr lang="en-US" b="true" sz="5300" spc="-159" strike="noStrike" u="none">
                <a:solidFill>
                  <a:srgbClr val="000000"/>
                </a:solidFill>
                <a:latin typeface="TT Norms Bold"/>
                <a:ea typeface="TT Norms Bold"/>
                <a:cs typeface="TT Norms Bold"/>
                <a:sym typeface="TT Norms Bold"/>
              </a:rPr>
              <a:t>Projetos</a:t>
            </a:r>
          </a:p>
        </p:txBody>
      </p:sp>
      <p:sp>
        <p:nvSpPr>
          <p:cNvPr name="TextBox 9" id="9"/>
          <p:cNvSpPr txBox="true"/>
          <p:nvPr/>
        </p:nvSpPr>
        <p:spPr>
          <a:xfrm rot="0">
            <a:off x="1404790" y="1048791"/>
            <a:ext cx="5795414" cy="2692400"/>
          </a:xfrm>
          <a:prstGeom prst="rect">
            <a:avLst/>
          </a:prstGeom>
        </p:spPr>
        <p:txBody>
          <a:bodyPr anchor="t" rtlCol="false" tIns="0" lIns="0" bIns="0" rIns="0">
            <a:spAutoFit/>
          </a:bodyPr>
          <a:lstStyle/>
          <a:p>
            <a:pPr algn="l">
              <a:lnSpc>
                <a:spcPts val="6999"/>
              </a:lnSpc>
            </a:pPr>
            <a:r>
              <a:rPr lang="en-US" sz="6999" b="true">
                <a:solidFill>
                  <a:srgbClr val="000000"/>
                </a:solidFill>
                <a:latin typeface="TT Norms Bold"/>
                <a:ea typeface="TT Norms Bold"/>
                <a:cs typeface="TT Norms Bold"/>
                <a:sym typeface="TT Norms Bold"/>
              </a:rPr>
              <a:t>EDUCAÇÃO</a:t>
            </a:r>
          </a:p>
          <a:p>
            <a:pPr algn="l" marL="0" indent="0" lvl="0">
              <a:lnSpc>
                <a:spcPts val="6999"/>
              </a:lnSpc>
              <a:spcBef>
                <a:spcPct val="0"/>
              </a:spcBef>
            </a:pPr>
            <a:r>
              <a:rPr lang="en-US" b="true" sz="6999">
                <a:solidFill>
                  <a:srgbClr val="000000"/>
                </a:solidFill>
                <a:latin typeface="TT Norms Bold"/>
                <a:ea typeface="TT Norms Bold"/>
                <a:cs typeface="TT Norms Bold"/>
                <a:sym typeface="TT Norms Bold"/>
              </a:rPr>
              <a:t> INCLUSIVA NO BRASIL</a:t>
            </a:r>
          </a:p>
        </p:txBody>
      </p:sp>
      <p:sp>
        <p:nvSpPr>
          <p:cNvPr name="Freeform 10" id="10"/>
          <p:cNvSpPr/>
          <p:nvPr/>
        </p:nvSpPr>
        <p:spPr>
          <a:xfrm flipH="false" flipV="false" rot="0">
            <a:off x="10697629" y="905916"/>
            <a:ext cx="6340871" cy="1302761"/>
          </a:xfrm>
          <a:custGeom>
            <a:avLst/>
            <a:gdLst/>
            <a:ahLst/>
            <a:cxnLst/>
            <a:rect r="r" b="b" t="t" l="l"/>
            <a:pathLst>
              <a:path h="1302761" w="6340871">
                <a:moveTo>
                  <a:pt x="0" y="0"/>
                </a:moveTo>
                <a:lnTo>
                  <a:pt x="6340871" y="0"/>
                </a:lnTo>
                <a:lnTo>
                  <a:pt x="6340871" y="1302761"/>
                </a:lnTo>
                <a:lnTo>
                  <a:pt x="0" y="130276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true" flipV="false" rot="0">
            <a:off x="11205748" y="1368517"/>
            <a:ext cx="517662" cy="517662"/>
          </a:xfrm>
          <a:custGeom>
            <a:avLst/>
            <a:gdLst/>
            <a:ahLst/>
            <a:cxnLst/>
            <a:rect r="r" b="b" t="t" l="l"/>
            <a:pathLst>
              <a:path h="517662" w="517662">
                <a:moveTo>
                  <a:pt x="517662" y="0"/>
                </a:moveTo>
                <a:lnTo>
                  <a:pt x="0" y="0"/>
                </a:lnTo>
                <a:lnTo>
                  <a:pt x="0" y="517662"/>
                </a:lnTo>
                <a:lnTo>
                  <a:pt x="517662" y="517662"/>
                </a:lnTo>
                <a:lnTo>
                  <a:pt x="517662"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12208384" y="1344576"/>
            <a:ext cx="3931734" cy="706120"/>
          </a:xfrm>
          <a:prstGeom prst="rect">
            <a:avLst/>
          </a:prstGeom>
        </p:spPr>
        <p:txBody>
          <a:bodyPr anchor="t" rtlCol="false" tIns="0" lIns="0" bIns="0" rIns="0">
            <a:spAutoFit/>
          </a:bodyPr>
          <a:lstStyle/>
          <a:p>
            <a:pPr algn="l" marL="0" indent="0" lvl="0">
              <a:lnSpc>
                <a:spcPts val="5300"/>
              </a:lnSpc>
              <a:spcBef>
                <a:spcPct val="0"/>
              </a:spcBef>
            </a:pPr>
            <a:r>
              <a:rPr lang="en-US" b="true" sz="5300" spc="-159" strike="noStrike" u="none">
                <a:solidFill>
                  <a:srgbClr val="000000"/>
                </a:solidFill>
                <a:latin typeface="TT Norms Bold"/>
                <a:ea typeface="TT Norms Bold"/>
                <a:cs typeface="TT Norms Bold"/>
                <a:sym typeface="TT Norms Bold"/>
              </a:rPr>
              <a:t>Projetos</a:t>
            </a:r>
          </a:p>
        </p:txBody>
      </p:sp>
      <p:sp>
        <p:nvSpPr>
          <p:cNvPr name="TextBox 13" id="13"/>
          <p:cNvSpPr txBox="true"/>
          <p:nvPr/>
        </p:nvSpPr>
        <p:spPr>
          <a:xfrm rot="0">
            <a:off x="10354775" y="3409874"/>
            <a:ext cx="6904525" cy="3714750"/>
          </a:xfrm>
          <a:prstGeom prst="rect">
            <a:avLst/>
          </a:prstGeom>
        </p:spPr>
        <p:txBody>
          <a:bodyPr anchor="t" rtlCol="false" tIns="0" lIns="0" bIns="0" rIns="0">
            <a:spAutoFit/>
          </a:bodyPr>
          <a:lstStyle/>
          <a:p>
            <a:pPr algn="ctr" marL="0" indent="0" lvl="0">
              <a:lnSpc>
                <a:spcPts val="4200"/>
              </a:lnSpc>
              <a:spcBef>
                <a:spcPct val="0"/>
              </a:spcBef>
            </a:pPr>
            <a:r>
              <a:rPr lang="en-US" sz="3000" strike="noStrike" u="none">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a:t>
            </a:r>
          </a:p>
        </p:txBody>
      </p:sp>
      <p:grpSp>
        <p:nvGrpSpPr>
          <p:cNvPr name="Group 14" id="14"/>
          <p:cNvGrpSpPr/>
          <p:nvPr/>
        </p:nvGrpSpPr>
        <p:grpSpPr>
          <a:xfrm rot="0">
            <a:off x="13545835" y="9438834"/>
            <a:ext cx="3532091" cy="766296"/>
            <a:chOff x="0" y="0"/>
            <a:chExt cx="4709455" cy="1021728"/>
          </a:xfrm>
        </p:grpSpPr>
        <p:sp>
          <p:nvSpPr>
            <p:cNvPr name="Freeform 15" id="15"/>
            <p:cNvSpPr/>
            <p:nvPr/>
          </p:nvSpPr>
          <p:spPr>
            <a:xfrm flipH="false" flipV="false" rot="0">
              <a:off x="1171763" y="195420"/>
              <a:ext cx="3537691" cy="630888"/>
            </a:xfrm>
            <a:custGeom>
              <a:avLst/>
              <a:gdLst/>
              <a:ahLst/>
              <a:cxnLst/>
              <a:rect r="r" b="b" t="t" l="l"/>
              <a:pathLst>
                <a:path h="630888" w="3537691">
                  <a:moveTo>
                    <a:pt x="0" y="0"/>
                  </a:moveTo>
                  <a:lnTo>
                    <a:pt x="3537692" y="0"/>
                  </a:lnTo>
                  <a:lnTo>
                    <a:pt x="3537692" y="630888"/>
                  </a:lnTo>
                  <a:lnTo>
                    <a:pt x="0" y="630888"/>
                  </a:lnTo>
                  <a:lnTo>
                    <a:pt x="0" y="0"/>
                  </a:lnTo>
                  <a:close/>
                </a:path>
              </a:pathLst>
            </a:custGeom>
            <a:blipFill>
              <a:blip r:embed="rId9"/>
              <a:stretch>
                <a:fillRect l="0" t="0" r="0" b="0"/>
              </a:stretch>
            </a:blipFill>
          </p:spPr>
        </p:sp>
        <p:sp>
          <p:nvSpPr>
            <p:cNvPr name="Freeform 16" id="16"/>
            <p:cNvSpPr/>
            <p:nvPr/>
          </p:nvSpPr>
          <p:spPr>
            <a:xfrm flipH="false" flipV="false" rot="0">
              <a:off x="0" y="0"/>
              <a:ext cx="1021728" cy="1021728"/>
            </a:xfrm>
            <a:custGeom>
              <a:avLst/>
              <a:gdLst/>
              <a:ahLst/>
              <a:cxnLst/>
              <a:rect r="r" b="b" t="t" l="l"/>
              <a:pathLst>
                <a:path h="1021728" w="1021728">
                  <a:moveTo>
                    <a:pt x="0" y="0"/>
                  </a:moveTo>
                  <a:lnTo>
                    <a:pt x="1021728" y="0"/>
                  </a:lnTo>
                  <a:lnTo>
                    <a:pt x="1021728" y="1021728"/>
                  </a:lnTo>
                  <a:lnTo>
                    <a:pt x="0" y="1021728"/>
                  </a:lnTo>
                  <a:lnTo>
                    <a:pt x="0" y="0"/>
                  </a:lnTo>
                  <a:close/>
                </a:path>
              </a:pathLst>
            </a:custGeom>
            <a:blipFill>
              <a:blip r:embed="rId10"/>
              <a:stretch>
                <a:fillRect l="0" t="0" r="0" b="0"/>
              </a:stretch>
            </a:blipFill>
          </p:spPr>
        </p:sp>
      </p:grpSp>
    </p:spTree>
  </p:cSld>
  <p:clrMapOvr>
    <a:masterClrMapping/>
  </p:clrMapOvr>
  <p:transition spd="med">
    <p:cover dir="d"/>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sp>
        <p:nvSpPr>
          <p:cNvPr name="Freeform 3" id="3"/>
          <p:cNvSpPr/>
          <p:nvPr/>
        </p:nvSpPr>
        <p:spPr>
          <a:xfrm flipH="false" flipV="false" rot="0">
            <a:off x="7941726" y="-2145181"/>
            <a:ext cx="11700664" cy="11869932"/>
          </a:xfrm>
          <a:custGeom>
            <a:avLst/>
            <a:gdLst/>
            <a:ahLst/>
            <a:cxnLst/>
            <a:rect r="r" b="b" t="t" l="l"/>
            <a:pathLst>
              <a:path h="11869932" w="11700664">
                <a:moveTo>
                  <a:pt x="0" y="0"/>
                </a:moveTo>
                <a:lnTo>
                  <a:pt x="11700664" y="0"/>
                </a:lnTo>
                <a:lnTo>
                  <a:pt x="11700664" y="11869932"/>
                </a:lnTo>
                <a:lnTo>
                  <a:pt x="0" y="118699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966524" y="1324687"/>
            <a:ext cx="8978836" cy="2465099"/>
          </a:xfrm>
          <a:custGeom>
            <a:avLst/>
            <a:gdLst/>
            <a:ahLst/>
            <a:cxnLst/>
            <a:rect r="r" b="b" t="t" l="l"/>
            <a:pathLst>
              <a:path h="2465099" w="8978836">
                <a:moveTo>
                  <a:pt x="0" y="0"/>
                </a:moveTo>
                <a:lnTo>
                  <a:pt x="8978836" y="0"/>
                </a:lnTo>
                <a:lnTo>
                  <a:pt x="8978836" y="2465098"/>
                </a:lnTo>
                <a:lnTo>
                  <a:pt x="0" y="24650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8951481">
            <a:off x="-2866781" y="8928505"/>
            <a:ext cx="8150072" cy="6534876"/>
          </a:xfrm>
          <a:custGeom>
            <a:avLst/>
            <a:gdLst/>
            <a:ahLst/>
            <a:cxnLst/>
            <a:rect r="r" b="b" t="t" l="l"/>
            <a:pathLst>
              <a:path h="6534876" w="8150072">
                <a:moveTo>
                  <a:pt x="0" y="0"/>
                </a:moveTo>
                <a:lnTo>
                  <a:pt x="8150072" y="0"/>
                </a:lnTo>
                <a:lnTo>
                  <a:pt x="8150072" y="6534876"/>
                </a:lnTo>
                <a:lnTo>
                  <a:pt x="0" y="65348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028700" y="3998167"/>
            <a:ext cx="179555" cy="4114800"/>
          </a:xfrm>
          <a:custGeom>
            <a:avLst/>
            <a:gdLst/>
            <a:ahLst/>
            <a:cxnLst/>
            <a:rect r="r" b="b" t="t" l="l"/>
            <a:pathLst>
              <a:path h="4114800" w="179555">
                <a:moveTo>
                  <a:pt x="0" y="0"/>
                </a:moveTo>
                <a:lnTo>
                  <a:pt x="179555" y="0"/>
                </a:lnTo>
                <a:lnTo>
                  <a:pt x="17955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7" id="7"/>
          <p:cNvSpPr txBox="true"/>
          <p:nvPr/>
        </p:nvSpPr>
        <p:spPr>
          <a:xfrm rot="0">
            <a:off x="1605826" y="4436317"/>
            <a:ext cx="14520755" cy="3181350"/>
          </a:xfrm>
          <a:prstGeom prst="rect">
            <a:avLst/>
          </a:prstGeom>
        </p:spPr>
        <p:txBody>
          <a:bodyPr anchor="t" rtlCol="false" tIns="0" lIns="0" bIns="0" rIns="0">
            <a:spAutoFit/>
          </a:bodyPr>
          <a:lstStyle/>
          <a:p>
            <a:pPr algn="just" marL="0" indent="0" lvl="0">
              <a:lnSpc>
                <a:spcPts val="4200"/>
              </a:lnSpc>
            </a:pPr>
            <a:r>
              <a:rPr lang="en-US" sz="3000">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Donec sollicitudin dolor vel urna rutrum mattis. Mauris nisi ligula, rhoncus eget risus blandit, rutrum laoreet lectus. Duis porttitor quam quis libero dapibus suscipit. Integer feugiat bibendum velit, sit amet volutpat libero gravida lobortis. </a:t>
            </a:r>
          </a:p>
        </p:txBody>
      </p:sp>
      <p:sp>
        <p:nvSpPr>
          <p:cNvPr name="TextBox 8" id="8"/>
          <p:cNvSpPr txBox="true"/>
          <p:nvPr/>
        </p:nvSpPr>
        <p:spPr>
          <a:xfrm rot="0">
            <a:off x="3119825" y="2360295"/>
            <a:ext cx="10672232" cy="1806575"/>
          </a:xfrm>
          <a:prstGeom prst="rect">
            <a:avLst/>
          </a:prstGeom>
        </p:spPr>
        <p:txBody>
          <a:bodyPr anchor="t" rtlCol="false" tIns="0" lIns="0" bIns="0" rIns="0">
            <a:spAutoFit/>
          </a:bodyPr>
          <a:lstStyle/>
          <a:p>
            <a:pPr algn="ctr" marL="0" indent="0" lvl="0">
              <a:lnSpc>
                <a:spcPts val="6999"/>
              </a:lnSpc>
              <a:spcBef>
                <a:spcPct val="0"/>
              </a:spcBef>
            </a:pPr>
            <a:r>
              <a:rPr lang="en-US" b="true" sz="6999">
                <a:solidFill>
                  <a:srgbClr val="000000"/>
                </a:solidFill>
                <a:latin typeface="TT Norms Bold"/>
                <a:ea typeface="TT Norms Bold"/>
                <a:cs typeface="TT Norms Bold"/>
                <a:sym typeface="TT Norms Bold"/>
              </a:rPr>
              <a:t>PROJETOS DE INCLUSÃO</a:t>
            </a:r>
          </a:p>
        </p:txBody>
      </p:sp>
      <p:sp>
        <p:nvSpPr>
          <p:cNvPr name="TextBox 9" id="9"/>
          <p:cNvSpPr txBox="true"/>
          <p:nvPr/>
        </p:nvSpPr>
        <p:spPr>
          <a:xfrm rot="0">
            <a:off x="3136914" y="882015"/>
            <a:ext cx="10697322" cy="1335405"/>
          </a:xfrm>
          <a:prstGeom prst="rect">
            <a:avLst/>
          </a:prstGeom>
        </p:spPr>
        <p:txBody>
          <a:bodyPr anchor="t" rtlCol="false" tIns="0" lIns="0" bIns="0" rIns="0">
            <a:spAutoFit/>
          </a:bodyPr>
          <a:lstStyle/>
          <a:p>
            <a:pPr algn="ctr" marL="0" indent="0" lvl="0">
              <a:lnSpc>
                <a:spcPts val="10919"/>
              </a:lnSpc>
            </a:pPr>
            <a:r>
              <a:rPr lang="en-US" sz="7800">
                <a:solidFill>
                  <a:srgbClr val="000000"/>
                </a:solidFill>
                <a:latin typeface="Halimum"/>
                <a:ea typeface="Halimum"/>
                <a:cs typeface="Halimum"/>
                <a:sym typeface="Halimum"/>
              </a:rPr>
              <a:t>Educação</a:t>
            </a:r>
          </a:p>
        </p:txBody>
      </p:sp>
      <p:grpSp>
        <p:nvGrpSpPr>
          <p:cNvPr name="Group 10" id="10"/>
          <p:cNvGrpSpPr/>
          <p:nvPr/>
        </p:nvGrpSpPr>
        <p:grpSpPr>
          <a:xfrm rot="0">
            <a:off x="13545835" y="9438834"/>
            <a:ext cx="3532091" cy="766296"/>
            <a:chOff x="0" y="0"/>
            <a:chExt cx="4709455" cy="1021728"/>
          </a:xfrm>
        </p:grpSpPr>
        <p:sp>
          <p:nvSpPr>
            <p:cNvPr name="Freeform 11" id="11"/>
            <p:cNvSpPr/>
            <p:nvPr/>
          </p:nvSpPr>
          <p:spPr>
            <a:xfrm flipH="false" flipV="false" rot="0">
              <a:off x="1171763" y="195420"/>
              <a:ext cx="3537691" cy="630888"/>
            </a:xfrm>
            <a:custGeom>
              <a:avLst/>
              <a:gdLst/>
              <a:ahLst/>
              <a:cxnLst/>
              <a:rect r="r" b="b" t="t" l="l"/>
              <a:pathLst>
                <a:path h="630888" w="3537691">
                  <a:moveTo>
                    <a:pt x="0" y="0"/>
                  </a:moveTo>
                  <a:lnTo>
                    <a:pt x="3537692" y="0"/>
                  </a:lnTo>
                  <a:lnTo>
                    <a:pt x="3537692" y="630888"/>
                  </a:lnTo>
                  <a:lnTo>
                    <a:pt x="0" y="630888"/>
                  </a:lnTo>
                  <a:lnTo>
                    <a:pt x="0" y="0"/>
                  </a:lnTo>
                  <a:close/>
                </a:path>
              </a:pathLst>
            </a:custGeom>
            <a:blipFill>
              <a:blip r:embed="rId11"/>
              <a:stretch>
                <a:fillRect l="0" t="0" r="0" b="0"/>
              </a:stretch>
            </a:blipFill>
          </p:spPr>
        </p:sp>
        <p:sp>
          <p:nvSpPr>
            <p:cNvPr name="Freeform 12" id="12"/>
            <p:cNvSpPr/>
            <p:nvPr/>
          </p:nvSpPr>
          <p:spPr>
            <a:xfrm flipH="false" flipV="false" rot="0">
              <a:off x="0" y="0"/>
              <a:ext cx="1021728" cy="1021728"/>
            </a:xfrm>
            <a:custGeom>
              <a:avLst/>
              <a:gdLst/>
              <a:ahLst/>
              <a:cxnLst/>
              <a:rect r="r" b="b" t="t" l="l"/>
              <a:pathLst>
                <a:path h="1021728" w="1021728">
                  <a:moveTo>
                    <a:pt x="0" y="0"/>
                  </a:moveTo>
                  <a:lnTo>
                    <a:pt x="1021728" y="0"/>
                  </a:lnTo>
                  <a:lnTo>
                    <a:pt x="1021728" y="1021728"/>
                  </a:lnTo>
                  <a:lnTo>
                    <a:pt x="0" y="1021728"/>
                  </a:lnTo>
                  <a:lnTo>
                    <a:pt x="0" y="0"/>
                  </a:lnTo>
                  <a:close/>
                </a:path>
              </a:pathLst>
            </a:custGeom>
            <a:blipFill>
              <a:blip r:embed="rId12"/>
              <a:stretch>
                <a:fillRect l="0" t="0" r="0" b="0"/>
              </a:stretch>
            </a:blipFill>
          </p:spPr>
        </p:sp>
      </p:grpSp>
    </p:spTree>
  </p:cSld>
  <p:clrMapOvr>
    <a:masterClrMapping/>
  </p:clrMapOvr>
  <p:transition spd="med">
    <p:cover dir="l"/>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1284" r="0" b="-61284"/>
            </a:stretch>
          </a:blipFill>
        </p:spPr>
      </p:sp>
      <p:sp>
        <p:nvSpPr>
          <p:cNvPr name="TextBox 3" id="3"/>
          <p:cNvSpPr txBox="true"/>
          <p:nvPr/>
        </p:nvSpPr>
        <p:spPr>
          <a:xfrm rot="0">
            <a:off x="1028700" y="3746910"/>
            <a:ext cx="16230600" cy="2647950"/>
          </a:xfrm>
          <a:prstGeom prst="rect">
            <a:avLst/>
          </a:prstGeom>
        </p:spPr>
        <p:txBody>
          <a:bodyPr anchor="t" rtlCol="false" tIns="0" lIns="0" bIns="0" rIns="0">
            <a:spAutoFit/>
          </a:bodyPr>
          <a:lstStyle/>
          <a:p>
            <a:pPr algn="just" marL="0" indent="0" lvl="0">
              <a:lnSpc>
                <a:spcPts val="4200"/>
              </a:lnSpc>
            </a:pPr>
            <a:r>
              <a:rPr lang="en-US" sz="3000">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Donec sollicitudin dolor vel urna rutrum mattis. Mauris nisi ligula, rhoncus eget risus blandit, rutrum laoreet lectus. Duis porttitor quam quis libero dapibus suscipit.</a:t>
            </a:r>
          </a:p>
        </p:txBody>
      </p:sp>
      <p:sp>
        <p:nvSpPr>
          <p:cNvPr name="Freeform 4" id="4"/>
          <p:cNvSpPr/>
          <p:nvPr/>
        </p:nvSpPr>
        <p:spPr>
          <a:xfrm flipH="false" flipV="false" rot="0">
            <a:off x="5472155" y="1028700"/>
            <a:ext cx="7315200" cy="1502941"/>
          </a:xfrm>
          <a:custGeom>
            <a:avLst/>
            <a:gdLst/>
            <a:ahLst/>
            <a:cxnLst/>
            <a:rect r="r" b="b" t="t" l="l"/>
            <a:pathLst>
              <a:path h="1502941" w="7315200">
                <a:moveTo>
                  <a:pt x="0" y="0"/>
                </a:moveTo>
                <a:lnTo>
                  <a:pt x="7315200" y="0"/>
                </a:lnTo>
                <a:lnTo>
                  <a:pt x="7315200" y="1502941"/>
                </a:lnTo>
                <a:lnTo>
                  <a:pt x="0" y="15029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13578" y="2785818"/>
            <a:ext cx="614722" cy="738203"/>
          </a:xfrm>
          <a:custGeom>
            <a:avLst/>
            <a:gdLst/>
            <a:ahLst/>
            <a:cxnLst/>
            <a:rect r="r" b="b" t="t" l="l"/>
            <a:pathLst>
              <a:path h="738203" w="614722">
                <a:moveTo>
                  <a:pt x="0" y="0"/>
                </a:moveTo>
                <a:lnTo>
                  <a:pt x="614722" y="0"/>
                </a:lnTo>
                <a:lnTo>
                  <a:pt x="614722" y="738203"/>
                </a:lnTo>
                <a:lnTo>
                  <a:pt x="0" y="7382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028700" y="6649037"/>
            <a:ext cx="16230600" cy="2609263"/>
            <a:chOff x="0" y="0"/>
            <a:chExt cx="4274726" cy="687213"/>
          </a:xfrm>
        </p:grpSpPr>
        <p:sp>
          <p:nvSpPr>
            <p:cNvPr name="Freeform 7" id="7"/>
            <p:cNvSpPr/>
            <p:nvPr/>
          </p:nvSpPr>
          <p:spPr>
            <a:xfrm flipH="false" flipV="false" rot="0">
              <a:off x="0" y="0"/>
              <a:ext cx="4274726" cy="687213"/>
            </a:xfrm>
            <a:custGeom>
              <a:avLst/>
              <a:gdLst/>
              <a:ahLst/>
              <a:cxnLst/>
              <a:rect r="r" b="b" t="t" l="l"/>
              <a:pathLst>
                <a:path h="687213" w="4274726">
                  <a:moveTo>
                    <a:pt x="47223" y="0"/>
                  </a:moveTo>
                  <a:lnTo>
                    <a:pt x="4227503" y="0"/>
                  </a:lnTo>
                  <a:cubicBezTo>
                    <a:pt x="4253584" y="0"/>
                    <a:pt x="4274726" y="21142"/>
                    <a:pt x="4274726" y="47223"/>
                  </a:cubicBezTo>
                  <a:lnTo>
                    <a:pt x="4274726" y="639991"/>
                  </a:lnTo>
                  <a:cubicBezTo>
                    <a:pt x="4274726" y="666071"/>
                    <a:pt x="4253584" y="687213"/>
                    <a:pt x="4227503" y="687213"/>
                  </a:cubicBezTo>
                  <a:lnTo>
                    <a:pt x="47223" y="687213"/>
                  </a:lnTo>
                  <a:cubicBezTo>
                    <a:pt x="34698" y="687213"/>
                    <a:pt x="22687" y="682238"/>
                    <a:pt x="13831" y="673382"/>
                  </a:cubicBezTo>
                  <a:cubicBezTo>
                    <a:pt x="4975" y="664526"/>
                    <a:pt x="0" y="652515"/>
                    <a:pt x="0" y="639991"/>
                  </a:cubicBezTo>
                  <a:lnTo>
                    <a:pt x="0" y="47223"/>
                  </a:lnTo>
                  <a:cubicBezTo>
                    <a:pt x="0" y="21142"/>
                    <a:pt x="21142" y="0"/>
                    <a:pt x="47223" y="0"/>
                  </a:cubicBezTo>
                  <a:close/>
                </a:path>
              </a:pathLst>
            </a:custGeom>
            <a:solidFill>
              <a:srgbClr val="000000">
                <a:alpha val="0"/>
              </a:srgbClr>
            </a:solidFill>
            <a:ln w="47625" cap="rnd">
              <a:solidFill>
                <a:srgbClr val="000000"/>
              </a:solidFill>
              <a:prstDash val="solid"/>
              <a:round/>
            </a:ln>
          </p:spPr>
        </p:sp>
        <p:sp>
          <p:nvSpPr>
            <p:cNvPr name="TextBox 8" id="8"/>
            <p:cNvSpPr txBox="true"/>
            <p:nvPr/>
          </p:nvSpPr>
          <p:spPr>
            <a:xfrm>
              <a:off x="0" y="-28575"/>
              <a:ext cx="4274726" cy="715788"/>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705067" y="6867818"/>
            <a:ext cx="14849376" cy="2114550"/>
          </a:xfrm>
          <a:prstGeom prst="rect">
            <a:avLst/>
          </a:prstGeom>
        </p:spPr>
        <p:txBody>
          <a:bodyPr anchor="t" rtlCol="false" tIns="0" lIns="0" bIns="0" rIns="0">
            <a:spAutoFit/>
          </a:bodyPr>
          <a:lstStyle/>
          <a:p>
            <a:pPr algn="just" marL="0" indent="0" lvl="0">
              <a:lnSpc>
                <a:spcPts val="4200"/>
              </a:lnSpc>
              <a:spcBef>
                <a:spcPct val="0"/>
              </a:spcBef>
            </a:pPr>
            <a:r>
              <a:rPr lang="en-US" sz="3000" strike="noStrike" u="none">
                <a:solidFill>
                  <a:srgbClr val="000000"/>
                </a:solidFill>
                <a:latin typeface="Canva Sans"/>
                <a:ea typeface="Canva Sans"/>
                <a:cs typeface="Canva Sans"/>
                <a:sym typeface="Canva Sans"/>
              </a:rPr>
              <a:t>Lorem ipsum dolor sit amet, consectetur adipiscing elit. Suspendisse laoreet dolor sapien, ac volutpat diam faucibus sed. Maecenas imperdiet viverra risus, pharetra mattis lectus vestibulum vel. Donec sollicitudin dolor vel urna rutrum mattis. </a:t>
            </a:r>
          </a:p>
        </p:txBody>
      </p:sp>
      <p:sp>
        <p:nvSpPr>
          <p:cNvPr name="TextBox 10" id="10"/>
          <p:cNvSpPr txBox="true"/>
          <p:nvPr/>
        </p:nvSpPr>
        <p:spPr>
          <a:xfrm rot="0">
            <a:off x="5472155" y="1391050"/>
            <a:ext cx="7343690" cy="920750"/>
          </a:xfrm>
          <a:prstGeom prst="rect">
            <a:avLst/>
          </a:prstGeom>
        </p:spPr>
        <p:txBody>
          <a:bodyPr anchor="t" rtlCol="false" tIns="0" lIns="0" bIns="0" rIns="0">
            <a:spAutoFit/>
          </a:bodyPr>
          <a:lstStyle/>
          <a:p>
            <a:pPr algn="ctr">
              <a:lnSpc>
                <a:spcPts val="6999"/>
              </a:lnSpc>
            </a:pPr>
            <a:r>
              <a:rPr lang="en-US" b="true" sz="6999" spc="-405">
                <a:solidFill>
                  <a:srgbClr val="000000"/>
                </a:solidFill>
                <a:latin typeface="TT Norms Bold"/>
                <a:ea typeface="TT Norms Bold"/>
                <a:cs typeface="TT Norms Bold"/>
                <a:sym typeface="TT Norms Bold"/>
              </a:rPr>
              <a:t>CONCLUSÃO</a:t>
            </a:r>
          </a:p>
        </p:txBody>
      </p:sp>
      <p:sp>
        <p:nvSpPr>
          <p:cNvPr name="TextBox 11" id="11"/>
          <p:cNvSpPr txBox="true"/>
          <p:nvPr/>
        </p:nvSpPr>
        <p:spPr>
          <a:xfrm rot="0">
            <a:off x="2384649" y="2921922"/>
            <a:ext cx="6936797" cy="706120"/>
          </a:xfrm>
          <a:prstGeom prst="rect">
            <a:avLst/>
          </a:prstGeom>
        </p:spPr>
        <p:txBody>
          <a:bodyPr anchor="t" rtlCol="false" tIns="0" lIns="0" bIns="0" rIns="0">
            <a:spAutoFit/>
          </a:bodyPr>
          <a:lstStyle/>
          <a:p>
            <a:pPr algn="l">
              <a:lnSpc>
                <a:spcPts val="5300"/>
              </a:lnSpc>
            </a:pPr>
            <a:r>
              <a:rPr lang="en-US" sz="5300" spc="-159" b="true">
                <a:solidFill>
                  <a:srgbClr val="000000"/>
                </a:solidFill>
                <a:latin typeface="TT Norms Bold"/>
                <a:ea typeface="TT Norms Bold"/>
                <a:cs typeface="TT Norms Bold"/>
                <a:sym typeface="TT Norms Bold"/>
              </a:rPr>
              <a:t>Educação</a:t>
            </a:r>
          </a:p>
        </p:txBody>
      </p:sp>
      <p:grpSp>
        <p:nvGrpSpPr>
          <p:cNvPr name="Group 12" id="12"/>
          <p:cNvGrpSpPr/>
          <p:nvPr/>
        </p:nvGrpSpPr>
        <p:grpSpPr>
          <a:xfrm rot="0">
            <a:off x="13545835" y="9438834"/>
            <a:ext cx="3532091" cy="766296"/>
            <a:chOff x="0" y="0"/>
            <a:chExt cx="4709455" cy="1021728"/>
          </a:xfrm>
        </p:grpSpPr>
        <p:sp>
          <p:nvSpPr>
            <p:cNvPr name="Freeform 13" id="13"/>
            <p:cNvSpPr/>
            <p:nvPr/>
          </p:nvSpPr>
          <p:spPr>
            <a:xfrm flipH="false" flipV="false" rot="0">
              <a:off x="1171763" y="195420"/>
              <a:ext cx="3537691" cy="630888"/>
            </a:xfrm>
            <a:custGeom>
              <a:avLst/>
              <a:gdLst/>
              <a:ahLst/>
              <a:cxnLst/>
              <a:rect r="r" b="b" t="t" l="l"/>
              <a:pathLst>
                <a:path h="630888" w="3537691">
                  <a:moveTo>
                    <a:pt x="0" y="0"/>
                  </a:moveTo>
                  <a:lnTo>
                    <a:pt x="3537692" y="0"/>
                  </a:lnTo>
                  <a:lnTo>
                    <a:pt x="3537692" y="630888"/>
                  </a:lnTo>
                  <a:lnTo>
                    <a:pt x="0" y="630888"/>
                  </a:lnTo>
                  <a:lnTo>
                    <a:pt x="0" y="0"/>
                  </a:lnTo>
                  <a:close/>
                </a:path>
              </a:pathLst>
            </a:custGeom>
            <a:blipFill>
              <a:blip r:embed="rId7"/>
              <a:stretch>
                <a:fillRect l="0" t="0" r="0" b="0"/>
              </a:stretch>
            </a:blipFill>
          </p:spPr>
        </p:sp>
        <p:sp>
          <p:nvSpPr>
            <p:cNvPr name="Freeform 14" id="14"/>
            <p:cNvSpPr/>
            <p:nvPr/>
          </p:nvSpPr>
          <p:spPr>
            <a:xfrm flipH="false" flipV="false" rot="0">
              <a:off x="0" y="0"/>
              <a:ext cx="1021728" cy="1021728"/>
            </a:xfrm>
            <a:custGeom>
              <a:avLst/>
              <a:gdLst/>
              <a:ahLst/>
              <a:cxnLst/>
              <a:rect r="r" b="b" t="t" l="l"/>
              <a:pathLst>
                <a:path h="1021728" w="1021728">
                  <a:moveTo>
                    <a:pt x="0" y="0"/>
                  </a:moveTo>
                  <a:lnTo>
                    <a:pt x="1021728" y="0"/>
                  </a:lnTo>
                  <a:lnTo>
                    <a:pt x="1021728" y="1021728"/>
                  </a:lnTo>
                  <a:lnTo>
                    <a:pt x="0" y="1021728"/>
                  </a:lnTo>
                  <a:lnTo>
                    <a:pt x="0" y="0"/>
                  </a:lnTo>
                  <a:close/>
                </a:path>
              </a:pathLst>
            </a:custGeom>
            <a:blipFill>
              <a:blip r:embed="rId8"/>
              <a:stretch>
                <a:fillRect l="0" t="0" r="0" b="0"/>
              </a:stretch>
            </a:blipFill>
          </p:spPr>
        </p:sp>
      </p:grpSp>
    </p:spTree>
  </p:cSld>
  <p:clrMapOvr>
    <a:masterClrMapping/>
  </p:clrMapOvr>
  <p:transition spd="med">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DAGkwNs6UWw</dc:identifier>
  <dcterms:modified xsi:type="dcterms:W3CDTF">2011-08-01T06:04:30Z</dcterms:modified>
  <cp:revision>1</cp:revision>
  <dc:title>MODELO DE SLID PARA OS PROFESSORES</dc:title>
</cp:coreProperties>
</file>